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4"/>
  </p:sldMasterIdLst>
  <p:notesMasterIdLst>
    <p:notesMasterId r:id="rId37"/>
  </p:notesMasterIdLst>
  <p:handoutMasterIdLst>
    <p:handoutMasterId r:id="rId38"/>
  </p:handoutMasterIdLst>
  <p:sldIdLst>
    <p:sldId id="299" r:id="rId5"/>
    <p:sldId id="398" r:id="rId6"/>
    <p:sldId id="399" r:id="rId7"/>
    <p:sldId id="401" r:id="rId8"/>
    <p:sldId id="404" r:id="rId9"/>
    <p:sldId id="423" r:id="rId10"/>
    <p:sldId id="421" r:id="rId11"/>
    <p:sldId id="403" r:id="rId12"/>
    <p:sldId id="400" r:id="rId13"/>
    <p:sldId id="397" r:id="rId14"/>
    <p:sldId id="407" r:id="rId15"/>
    <p:sldId id="408" r:id="rId16"/>
    <p:sldId id="410" r:id="rId17"/>
    <p:sldId id="413" r:id="rId18"/>
    <p:sldId id="409" r:id="rId19"/>
    <p:sldId id="414" r:id="rId20"/>
    <p:sldId id="256" r:id="rId21"/>
    <p:sldId id="395" r:id="rId22"/>
    <p:sldId id="415" r:id="rId23"/>
    <p:sldId id="416" r:id="rId24"/>
    <p:sldId id="417" r:id="rId25"/>
    <p:sldId id="418" r:id="rId26"/>
    <p:sldId id="420" r:id="rId27"/>
    <p:sldId id="419" r:id="rId28"/>
    <p:sldId id="424" r:id="rId29"/>
    <p:sldId id="430" r:id="rId30"/>
    <p:sldId id="425" r:id="rId31"/>
    <p:sldId id="429" r:id="rId32"/>
    <p:sldId id="431" r:id="rId33"/>
    <p:sldId id="432" r:id="rId34"/>
    <p:sldId id="433" r:id="rId35"/>
    <p:sldId id="434" r:id="rId36"/>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BBB"/>
    <a:srgbClr val="CACBCC"/>
    <a:srgbClr val="C9F8C0"/>
    <a:srgbClr val="00B0F0"/>
    <a:srgbClr val="B8BABB"/>
    <a:srgbClr val="BABBBC"/>
    <a:srgbClr val="74787B"/>
    <a:srgbClr val="74787A"/>
    <a:srgbClr val="B1E2FA"/>
    <a:srgbClr val="757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B48D9-6A52-444F-AB6E-2981D3E75A8F}" v="2894" dt="2020-10-10T11:14:45.873"/>
  </p1510:revLst>
</p1510:revInfo>
</file>

<file path=ppt/tableStyles.xml><?xml version="1.0" encoding="utf-8"?>
<a:tblStyleLst xmlns:a="http://schemas.openxmlformats.org/drawingml/2006/main" def="{02095863-916D-48B5-89B3-6FB9AD9C6B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2095863-916D-48B5-89B3-6FB9AD9C6B5C}" styleName="Sage Basic Style">
    <a:wholeTbl>
      <a:tcTxStyle>
        <a:fontRef idx="minor"/>
        <a:schemeClr val="dk1"/>
      </a:tcTxStyle>
      <a:tcStyle>
        <a:tcBdr>
          <a:left>
            <a:ln>
              <a:noFill/>
            </a:ln>
          </a:left>
          <a:right>
            <a:ln>
              <a:noFill/>
            </a:ln>
          </a:right>
          <a:top>
            <a:ln>
              <a:noFill/>
            </a:ln>
          </a:top>
          <a:bottom>
            <a:ln>
              <a:noFill/>
            </a:ln>
          </a:bottom>
          <a:insideH>
            <a:ln w="12700" cmpd="sng">
              <a:solidFill>
                <a:schemeClr val="accent4"/>
              </a:solidFill>
            </a:ln>
          </a:insideH>
          <a:insideV>
            <a:ln w="12700" cmpd="sng">
              <a:solidFill>
                <a:schemeClr val="accent4"/>
              </a:solidFill>
            </a:ln>
          </a:insideV>
        </a:tcBdr>
        <a:fill>
          <a:noFill/>
        </a:fill>
      </a:tcStyle>
    </a:wholeTbl>
    <a:firstRow>
      <a:tcTxStyle b="on">
        <a:fontRef idx="minor">
          <a:prstClr val="black"/>
        </a:fontRef>
        <a:schemeClr val="lt1"/>
      </a:tcTxStyle>
      <a:tcStyle>
        <a:tcBdr>
          <a:left>
            <a:ln w="12700" cmpd="sng">
              <a:solidFill>
                <a:schemeClr val="lt1"/>
              </a:solidFill>
            </a:ln>
          </a:left>
          <a:right>
            <a:ln w="12700" cmpd="sng">
              <a:solidFill>
                <a:schemeClr val="lt1"/>
              </a:solidFill>
            </a:ln>
          </a:right>
          <a:top>
            <a:ln>
              <a:no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autoAdjust="0"/>
    <p:restoredTop sz="80727" autoAdjust="0"/>
  </p:normalViewPr>
  <p:slideViewPr>
    <p:cSldViewPr showGuides="1">
      <p:cViewPr varScale="1">
        <p:scale>
          <a:sx n="125" d="100"/>
          <a:sy n="125" d="100"/>
        </p:scale>
        <p:origin x="1320" y="184"/>
      </p:cViewPr>
      <p:guideLst>
        <p:guide orient="horz" pos="2160"/>
        <p:guide pos="3840"/>
      </p:guideLst>
    </p:cSldViewPr>
  </p:slideViewPr>
  <p:outlineViewPr>
    <p:cViewPr>
      <p:scale>
        <a:sx n="33" d="100"/>
        <a:sy n="33" d="100"/>
      </p:scale>
      <p:origin x="0" y="0"/>
    </p:cViewPr>
  </p:outlineViewPr>
  <p:notesTextViewPr>
    <p:cViewPr>
      <p:scale>
        <a:sx n="114" d="100"/>
        <a:sy n="114"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tt Miller" userId="446b90fd-ee5e-49ac-9212-9b25ba261bfa" providerId="ADAL" clId="{88CB48D9-6A52-444F-AB6E-2981D3E75A8F}"/>
    <pc:docChg chg="modSld modMainMaster">
      <pc:chgData name="Brett Miller" userId="446b90fd-ee5e-49ac-9212-9b25ba261bfa" providerId="ADAL" clId="{88CB48D9-6A52-444F-AB6E-2981D3E75A8F}" dt="2020-09-30T00:21:23.419" v="544" actId="1076"/>
      <pc:docMkLst>
        <pc:docMk/>
      </pc:docMkLst>
      <pc:sldChg chg="modAnim">
        <pc:chgData name="Brett Miller" userId="446b90fd-ee5e-49ac-9212-9b25ba261bfa" providerId="ADAL" clId="{88CB48D9-6A52-444F-AB6E-2981D3E75A8F}" dt="2020-09-29T23:52:29.972" v="380"/>
        <pc:sldMkLst>
          <pc:docMk/>
          <pc:sldMk cId="3514129851" sldId="256"/>
        </pc:sldMkLst>
      </pc:sldChg>
      <pc:sldChg chg="addSp delSp modSp setBg">
        <pc:chgData name="Brett Miller" userId="446b90fd-ee5e-49ac-9212-9b25ba261bfa" providerId="ADAL" clId="{88CB48D9-6A52-444F-AB6E-2981D3E75A8F}" dt="2020-09-29T22:34:23.531" v="16" actId="478"/>
        <pc:sldMkLst>
          <pc:docMk/>
          <pc:sldMk cId="537483927" sldId="299"/>
        </pc:sldMkLst>
        <pc:spChg chg="add mod">
          <ac:chgData name="Brett Miller" userId="446b90fd-ee5e-49ac-9212-9b25ba261bfa" providerId="ADAL" clId="{88CB48D9-6A52-444F-AB6E-2981D3E75A8F}" dt="2020-09-29T22:08:42.205" v="4" actId="767"/>
          <ac:spMkLst>
            <pc:docMk/>
            <pc:sldMk cId="537483927" sldId="299"/>
            <ac:spMk id="6" creationId="{23A07B83-E935-1D40-8B14-55588B4818B7}"/>
          </ac:spMkLst>
        </pc:spChg>
        <pc:spChg chg="add mod">
          <ac:chgData name="Brett Miller" userId="446b90fd-ee5e-49ac-9212-9b25ba261bfa" providerId="ADAL" clId="{88CB48D9-6A52-444F-AB6E-2981D3E75A8F}" dt="2020-09-29T22:09:54.515" v="5" actId="767"/>
          <ac:spMkLst>
            <pc:docMk/>
            <pc:sldMk cId="537483927" sldId="299"/>
            <ac:spMk id="7" creationId="{3AD458CE-DCCB-0843-ACF5-7CEB2947F268}"/>
          </ac:spMkLst>
        </pc:spChg>
        <pc:spChg chg="add mod">
          <ac:chgData name="Brett Miller" userId="446b90fd-ee5e-49ac-9212-9b25ba261bfa" providerId="ADAL" clId="{88CB48D9-6A52-444F-AB6E-2981D3E75A8F}" dt="2020-09-29T22:31:19.043" v="9" actId="14100"/>
          <ac:spMkLst>
            <pc:docMk/>
            <pc:sldMk cId="537483927" sldId="299"/>
            <ac:spMk id="8" creationId="{58A9BC33-5629-7849-85F2-1FDAA53113FC}"/>
          </ac:spMkLst>
        </pc:spChg>
        <pc:picChg chg="add mod">
          <ac:chgData name="Brett Miller" userId="446b90fd-ee5e-49ac-9212-9b25ba261bfa" providerId="ADAL" clId="{88CB48D9-6A52-444F-AB6E-2981D3E75A8F}" dt="2020-09-29T22:34:22.706" v="14" actId="27614"/>
          <ac:picMkLst>
            <pc:docMk/>
            <pc:sldMk cId="537483927" sldId="299"/>
            <ac:picMk id="10" creationId="{C221061B-E606-7247-A61E-AD12A5AE2BB0}"/>
          </ac:picMkLst>
        </pc:picChg>
        <pc:picChg chg="add del mod">
          <ac:chgData name="Brett Miller" userId="446b90fd-ee5e-49ac-9212-9b25ba261bfa" providerId="ADAL" clId="{88CB48D9-6A52-444F-AB6E-2981D3E75A8F}" dt="2020-09-29T22:31:20.170" v="10"/>
          <ac:picMkLst>
            <pc:docMk/>
            <pc:sldMk cId="537483927" sldId="299"/>
            <ac:picMk id="1026" creationId="{E91FBC6E-19F4-7F46-B3D0-E4AC2ED4835D}"/>
          </ac:picMkLst>
        </pc:picChg>
        <pc:picChg chg="add del mod">
          <ac:chgData name="Brett Miller" userId="446b90fd-ee5e-49ac-9212-9b25ba261bfa" providerId="ADAL" clId="{88CB48D9-6A52-444F-AB6E-2981D3E75A8F}" dt="2020-09-29T22:34:23.531" v="16" actId="478"/>
          <ac:picMkLst>
            <pc:docMk/>
            <pc:sldMk cId="537483927" sldId="299"/>
            <ac:picMk id="1028" creationId="{DAE6A59F-9D4D-1746-B245-C9E51B8993A2}"/>
          </ac:picMkLst>
        </pc:picChg>
      </pc:sldChg>
      <pc:sldChg chg="modSp">
        <pc:chgData name="Brett Miller" userId="446b90fd-ee5e-49ac-9212-9b25ba261bfa" providerId="ADAL" clId="{88CB48D9-6A52-444F-AB6E-2981D3E75A8F}" dt="2020-09-29T23:31:43.934" v="373" actId="1076"/>
        <pc:sldMkLst>
          <pc:docMk/>
          <pc:sldMk cId="1632408262" sldId="395"/>
        </pc:sldMkLst>
        <pc:spChg chg="mod">
          <ac:chgData name="Brett Miller" userId="446b90fd-ee5e-49ac-9212-9b25ba261bfa" providerId="ADAL" clId="{88CB48D9-6A52-444F-AB6E-2981D3E75A8F}" dt="2020-09-29T23:31:43.934" v="373" actId="1076"/>
          <ac:spMkLst>
            <pc:docMk/>
            <pc:sldMk cId="1632408262" sldId="395"/>
            <ac:spMk id="15" creationId="{56FA19DB-5CA8-4E16-94B7-E4529D2249EB}"/>
          </ac:spMkLst>
        </pc:spChg>
      </pc:sldChg>
      <pc:sldChg chg="modSp modAnim modNotes">
        <pc:chgData name="Brett Miller" userId="446b90fd-ee5e-49ac-9212-9b25ba261bfa" providerId="ADAL" clId="{88CB48D9-6A52-444F-AB6E-2981D3E75A8F}" dt="2020-09-29T23:13:47.156" v="285"/>
        <pc:sldMkLst>
          <pc:docMk/>
          <pc:sldMk cId="606959207" sldId="397"/>
        </pc:sldMkLst>
        <pc:spChg chg="mod">
          <ac:chgData name="Brett Miller" userId="446b90fd-ee5e-49ac-9212-9b25ba261bfa" providerId="ADAL" clId="{88CB48D9-6A52-444F-AB6E-2981D3E75A8F}" dt="2020-09-29T23:00:12.198" v="273" actId="20577"/>
          <ac:spMkLst>
            <pc:docMk/>
            <pc:sldMk cId="606959207" sldId="397"/>
            <ac:spMk id="3" creationId="{735D0675-7A76-49B5-99BC-1506311117A4}"/>
          </ac:spMkLst>
        </pc:spChg>
        <pc:spChg chg="mod">
          <ac:chgData name="Brett Miller" userId="446b90fd-ee5e-49ac-9212-9b25ba261bfa" providerId="ADAL" clId="{88CB48D9-6A52-444F-AB6E-2981D3E75A8F}" dt="2020-09-29T23:00:05.477" v="254" actId="20577"/>
          <ac:spMkLst>
            <pc:docMk/>
            <pc:sldMk cId="606959207" sldId="397"/>
            <ac:spMk id="20" creationId="{902C72C0-F41F-43B3-BCA0-CF7695125010}"/>
          </ac:spMkLst>
        </pc:spChg>
      </pc:sldChg>
      <pc:sldChg chg="modSp">
        <pc:chgData name="Brett Miller" userId="446b90fd-ee5e-49ac-9212-9b25ba261bfa" providerId="ADAL" clId="{88CB48D9-6A52-444F-AB6E-2981D3E75A8F}" dt="2020-09-29T22:37:17.723" v="17"/>
        <pc:sldMkLst>
          <pc:docMk/>
          <pc:sldMk cId="2164555316" sldId="398"/>
        </pc:sldMkLst>
        <pc:spChg chg="mod">
          <ac:chgData name="Brett Miller" userId="446b90fd-ee5e-49ac-9212-9b25ba261bfa" providerId="ADAL" clId="{88CB48D9-6A52-444F-AB6E-2981D3E75A8F}" dt="2020-09-29T22:37:17.723" v="17"/>
          <ac:spMkLst>
            <pc:docMk/>
            <pc:sldMk cId="2164555316" sldId="398"/>
            <ac:spMk id="6" creationId="{BEBBDC02-11E6-4973-99CB-4185425141DF}"/>
          </ac:spMkLst>
        </pc:spChg>
      </pc:sldChg>
      <pc:sldChg chg="modSp">
        <pc:chgData name="Brett Miller" userId="446b90fd-ee5e-49ac-9212-9b25ba261bfa" providerId="ADAL" clId="{88CB48D9-6A52-444F-AB6E-2981D3E75A8F}" dt="2020-09-30T00:21:23.419" v="544" actId="1076"/>
        <pc:sldMkLst>
          <pc:docMk/>
          <pc:sldMk cId="1139692989" sldId="400"/>
        </pc:sldMkLst>
        <pc:spChg chg="mod">
          <ac:chgData name="Brett Miller" userId="446b90fd-ee5e-49ac-9212-9b25ba261bfa" providerId="ADAL" clId="{88CB48D9-6A52-444F-AB6E-2981D3E75A8F}" dt="2020-09-30T00:21:23.419" v="544" actId="1076"/>
          <ac:spMkLst>
            <pc:docMk/>
            <pc:sldMk cId="1139692989" sldId="400"/>
            <ac:spMk id="3" creationId="{A5B93EAD-43EC-4CB8-B9B6-37446BD1C4CE}"/>
          </ac:spMkLst>
        </pc:spChg>
        <pc:spChg chg="mod">
          <ac:chgData name="Brett Miller" userId="446b90fd-ee5e-49ac-9212-9b25ba261bfa" providerId="ADAL" clId="{88CB48D9-6A52-444F-AB6E-2981D3E75A8F}" dt="2020-09-30T00:20:39.161" v="540"/>
          <ac:spMkLst>
            <pc:docMk/>
            <pc:sldMk cId="1139692989" sldId="400"/>
            <ac:spMk id="5" creationId="{B60253A5-2B6C-4943-8298-E8E6EE97DA61}"/>
          </ac:spMkLst>
        </pc:spChg>
      </pc:sldChg>
      <pc:sldChg chg="addSp modSp modAnim">
        <pc:chgData name="Brett Miller" userId="446b90fd-ee5e-49ac-9212-9b25ba261bfa" providerId="ADAL" clId="{88CB48D9-6A52-444F-AB6E-2981D3E75A8F}" dt="2020-09-29T23:43:22.979" v="379"/>
        <pc:sldMkLst>
          <pc:docMk/>
          <pc:sldMk cId="883911761" sldId="403"/>
        </pc:sldMkLst>
        <pc:picChg chg="add mod">
          <ac:chgData name="Brett Miller" userId="446b90fd-ee5e-49ac-9212-9b25ba261bfa" providerId="ADAL" clId="{88CB48D9-6A52-444F-AB6E-2981D3E75A8F}" dt="2020-09-29T23:42:47.793" v="378" actId="931"/>
          <ac:picMkLst>
            <pc:docMk/>
            <pc:sldMk cId="883911761" sldId="403"/>
            <ac:picMk id="5" creationId="{9B34CBBA-8F95-FA48-AA38-0CFB038D72A0}"/>
          </ac:picMkLst>
        </pc:picChg>
      </pc:sldChg>
      <pc:sldChg chg="modNotes">
        <pc:chgData name="Brett Miller" userId="446b90fd-ee5e-49ac-9212-9b25ba261bfa" providerId="ADAL" clId="{88CB48D9-6A52-444F-AB6E-2981D3E75A8F}" dt="2020-09-29T23:15:20.690" v="286"/>
        <pc:sldMkLst>
          <pc:docMk/>
          <pc:sldMk cId="870954930" sldId="407"/>
        </pc:sldMkLst>
      </pc:sldChg>
      <pc:sldChg chg="modSp modAnim">
        <pc:chgData name="Brett Miller" userId="446b90fd-ee5e-49ac-9212-9b25ba261bfa" providerId="ADAL" clId="{88CB48D9-6A52-444F-AB6E-2981D3E75A8F}" dt="2020-09-29T23:27:38.400" v="370" actId="208"/>
        <pc:sldMkLst>
          <pc:docMk/>
          <pc:sldMk cId="641671732" sldId="409"/>
        </pc:sldMkLst>
        <pc:graphicFrameChg chg="mod">
          <ac:chgData name="Brett Miller" userId="446b90fd-ee5e-49ac-9212-9b25ba261bfa" providerId="ADAL" clId="{88CB48D9-6A52-444F-AB6E-2981D3E75A8F}" dt="2020-09-29T23:27:38.400" v="370" actId="208"/>
          <ac:graphicFrameMkLst>
            <pc:docMk/>
            <pc:sldMk cId="641671732" sldId="409"/>
            <ac:graphicFrameMk id="2" creationId="{E7D501B7-7B08-EC47-A7B1-79C7B9788D22}"/>
          </ac:graphicFrameMkLst>
        </pc:graphicFrameChg>
      </pc:sldChg>
      <pc:sldChg chg="modAnim">
        <pc:chgData name="Brett Miller" userId="446b90fd-ee5e-49ac-9212-9b25ba261bfa" providerId="ADAL" clId="{88CB48D9-6A52-444F-AB6E-2981D3E75A8F}" dt="2020-09-29T23:53:55.043" v="383"/>
        <pc:sldMkLst>
          <pc:docMk/>
          <pc:sldMk cId="792548976" sldId="414"/>
        </pc:sldMkLst>
      </pc:sldChg>
      <pc:sldChg chg="addSp modSp">
        <pc:chgData name="Brett Miller" userId="446b90fd-ee5e-49ac-9212-9b25ba261bfa" providerId="ADAL" clId="{88CB48D9-6A52-444F-AB6E-2981D3E75A8F}" dt="2020-09-29T23:56:15.400" v="387" actId="1076"/>
        <pc:sldMkLst>
          <pc:docMk/>
          <pc:sldMk cId="3855915279" sldId="415"/>
        </pc:sldMkLst>
        <pc:spChg chg="add mod">
          <ac:chgData name="Brett Miller" userId="446b90fd-ee5e-49ac-9212-9b25ba261bfa" providerId="ADAL" clId="{88CB48D9-6A52-444F-AB6E-2981D3E75A8F}" dt="2020-09-29T23:55:11.299" v="386"/>
          <ac:spMkLst>
            <pc:docMk/>
            <pc:sldMk cId="3855915279" sldId="415"/>
            <ac:spMk id="2" creationId="{061CCF55-B81D-DE49-861F-EAC99D46C1CB}"/>
          </ac:spMkLst>
        </pc:spChg>
        <pc:spChg chg="mod">
          <ac:chgData name="Brett Miller" userId="446b90fd-ee5e-49ac-9212-9b25ba261bfa" providerId="ADAL" clId="{88CB48D9-6A52-444F-AB6E-2981D3E75A8F}" dt="2020-09-29T23:56:15.400" v="387" actId="1076"/>
          <ac:spMkLst>
            <pc:docMk/>
            <pc:sldMk cId="3855915279" sldId="415"/>
            <ac:spMk id="15" creationId="{56FA19DB-5CA8-4E16-94B7-E4529D2249EB}"/>
          </ac:spMkLst>
        </pc:spChg>
      </pc:sldChg>
      <pc:sldChg chg="addSp modSp">
        <pc:chgData name="Brett Miller" userId="446b90fd-ee5e-49ac-9212-9b25ba261bfa" providerId="ADAL" clId="{88CB48D9-6A52-444F-AB6E-2981D3E75A8F}" dt="2020-09-29T23:59:17.735" v="404"/>
        <pc:sldMkLst>
          <pc:docMk/>
          <pc:sldMk cId="3680132510" sldId="416"/>
        </pc:sldMkLst>
        <pc:spChg chg="mod">
          <ac:chgData name="Brett Miller" userId="446b90fd-ee5e-49ac-9212-9b25ba261bfa" providerId="ADAL" clId="{88CB48D9-6A52-444F-AB6E-2981D3E75A8F}" dt="2020-09-29T23:59:17.735" v="404"/>
          <ac:spMkLst>
            <pc:docMk/>
            <pc:sldMk cId="3680132510" sldId="416"/>
            <ac:spMk id="15" creationId="{153B0309-1905-E74A-B8E4-C412F32B1D19}"/>
          </ac:spMkLst>
        </pc:spChg>
        <pc:spChg chg="mod">
          <ac:chgData name="Brett Miller" userId="446b90fd-ee5e-49ac-9212-9b25ba261bfa" providerId="ADAL" clId="{88CB48D9-6A52-444F-AB6E-2981D3E75A8F}" dt="2020-09-29T23:59:17.735" v="404"/>
          <ac:spMkLst>
            <pc:docMk/>
            <pc:sldMk cId="3680132510" sldId="416"/>
            <ac:spMk id="17" creationId="{DEE21661-DF18-DB4F-B703-8E823BEB4F97}"/>
          </ac:spMkLst>
        </pc:spChg>
        <pc:spChg chg="mod">
          <ac:chgData name="Brett Miller" userId="446b90fd-ee5e-49ac-9212-9b25ba261bfa" providerId="ADAL" clId="{88CB48D9-6A52-444F-AB6E-2981D3E75A8F}" dt="2020-09-29T23:59:17.735" v="404"/>
          <ac:spMkLst>
            <pc:docMk/>
            <pc:sldMk cId="3680132510" sldId="416"/>
            <ac:spMk id="18" creationId="{9CA0B56F-D605-0440-94BC-BA8845992A32}"/>
          </ac:spMkLst>
        </pc:spChg>
        <pc:spChg chg="mod">
          <ac:chgData name="Brett Miller" userId="446b90fd-ee5e-49ac-9212-9b25ba261bfa" providerId="ADAL" clId="{88CB48D9-6A52-444F-AB6E-2981D3E75A8F}" dt="2020-09-29T23:59:17.735" v="404"/>
          <ac:spMkLst>
            <pc:docMk/>
            <pc:sldMk cId="3680132510" sldId="416"/>
            <ac:spMk id="19" creationId="{AFE6FE2A-AFA7-FD49-8E97-6EE3E6D96EA0}"/>
          </ac:spMkLst>
        </pc:spChg>
        <pc:grpChg chg="add mod">
          <ac:chgData name="Brett Miller" userId="446b90fd-ee5e-49ac-9212-9b25ba261bfa" providerId="ADAL" clId="{88CB48D9-6A52-444F-AB6E-2981D3E75A8F}" dt="2020-09-29T23:59:17.735" v="404"/>
          <ac:grpSpMkLst>
            <pc:docMk/>
            <pc:sldMk cId="3680132510" sldId="416"/>
            <ac:grpSpMk id="14" creationId="{0383574A-736D-9D41-829A-71186EF4974E}"/>
          </ac:grpSpMkLst>
        </pc:grpChg>
        <pc:grpChg chg="mod">
          <ac:chgData name="Brett Miller" userId="446b90fd-ee5e-49ac-9212-9b25ba261bfa" providerId="ADAL" clId="{88CB48D9-6A52-444F-AB6E-2981D3E75A8F}" dt="2020-09-29T23:59:17.735" v="404"/>
          <ac:grpSpMkLst>
            <pc:docMk/>
            <pc:sldMk cId="3680132510" sldId="416"/>
            <ac:grpSpMk id="16" creationId="{2AA13B30-A41C-B54C-9398-1D40A0BCD743}"/>
          </ac:grpSpMkLst>
        </pc:grpChg>
        <pc:cxnChg chg="mod">
          <ac:chgData name="Brett Miller" userId="446b90fd-ee5e-49ac-9212-9b25ba261bfa" providerId="ADAL" clId="{88CB48D9-6A52-444F-AB6E-2981D3E75A8F}" dt="2020-09-29T23:59:17.735" v="404"/>
          <ac:cxnSpMkLst>
            <pc:docMk/>
            <pc:sldMk cId="3680132510" sldId="416"/>
            <ac:cxnSpMk id="20" creationId="{750D81F0-FCD1-7943-A24E-60CFFA73CB2D}"/>
          </ac:cxnSpMkLst>
        </pc:cxnChg>
        <pc:cxnChg chg="mod">
          <ac:chgData name="Brett Miller" userId="446b90fd-ee5e-49ac-9212-9b25ba261bfa" providerId="ADAL" clId="{88CB48D9-6A52-444F-AB6E-2981D3E75A8F}" dt="2020-09-29T23:59:17.735" v="404"/>
          <ac:cxnSpMkLst>
            <pc:docMk/>
            <pc:sldMk cId="3680132510" sldId="416"/>
            <ac:cxnSpMk id="21" creationId="{637C0E4C-D7EB-BC43-BEB8-A7C643517992}"/>
          </ac:cxnSpMkLst>
        </pc:cxnChg>
        <pc:cxnChg chg="mod">
          <ac:chgData name="Brett Miller" userId="446b90fd-ee5e-49ac-9212-9b25ba261bfa" providerId="ADAL" clId="{88CB48D9-6A52-444F-AB6E-2981D3E75A8F}" dt="2020-09-29T23:59:17.735" v="404"/>
          <ac:cxnSpMkLst>
            <pc:docMk/>
            <pc:sldMk cId="3680132510" sldId="416"/>
            <ac:cxnSpMk id="22" creationId="{116D422E-23BE-F44E-8D70-AC7564A28243}"/>
          </ac:cxnSpMkLst>
        </pc:cxnChg>
      </pc:sldChg>
      <pc:sldChg chg="modSp modAnim">
        <pc:chgData name="Brett Miller" userId="446b90fd-ee5e-49ac-9212-9b25ba261bfa" providerId="ADAL" clId="{88CB48D9-6A52-444F-AB6E-2981D3E75A8F}" dt="2020-09-29T23:58:22.905" v="403" actId="108"/>
        <pc:sldMkLst>
          <pc:docMk/>
          <pc:sldMk cId="3219028656" sldId="417"/>
        </pc:sldMkLst>
        <pc:spChg chg="mod">
          <ac:chgData name="Brett Miller" userId="446b90fd-ee5e-49ac-9212-9b25ba261bfa" providerId="ADAL" clId="{88CB48D9-6A52-444F-AB6E-2981D3E75A8F}" dt="2020-09-29T23:58:22.905" v="403" actId="108"/>
          <ac:spMkLst>
            <pc:docMk/>
            <pc:sldMk cId="3219028656" sldId="417"/>
            <ac:spMk id="6" creationId="{00B6487C-4618-443E-89CF-E612A3E0F0A0}"/>
          </ac:spMkLst>
        </pc:spChg>
      </pc:sldChg>
      <pc:sldChg chg="modSp">
        <pc:chgData name="Brett Miller" userId="446b90fd-ee5e-49ac-9212-9b25ba261bfa" providerId="ADAL" clId="{88CB48D9-6A52-444F-AB6E-2981D3E75A8F}" dt="2020-09-30T00:01:29.351" v="456" actId="20577"/>
        <pc:sldMkLst>
          <pc:docMk/>
          <pc:sldMk cId="1499582636" sldId="419"/>
        </pc:sldMkLst>
        <pc:spChg chg="mod">
          <ac:chgData name="Brett Miller" userId="446b90fd-ee5e-49ac-9212-9b25ba261bfa" providerId="ADAL" clId="{88CB48D9-6A52-444F-AB6E-2981D3E75A8F}" dt="2020-09-30T00:01:29.351" v="456" actId="20577"/>
          <ac:spMkLst>
            <pc:docMk/>
            <pc:sldMk cId="1499582636" sldId="419"/>
            <ac:spMk id="6" creationId="{00B6487C-4618-443E-89CF-E612A3E0F0A0}"/>
          </ac:spMkLst>
        </pc:spChg>
      </pc:sldChg>
      <pc:sldChg chg="modSp modAnim">
        <pc:chgData name="Brett Miller" userId="446b90fd-ee5e-49ac-9212-9b25ba261bfa" providerId="ADAL" clId="{88CB48D9-6A52-444F-AB6E-2981D3E75A8F}" dt="2020-09-29T23:38:48.179" v="377"/>
        <pc:sldMkLst>
          <pc:docMk/>
          <pc:sldMk cId="3135018619" sldId="421"/>
        </pc:sldMkLst>
        <pc:picChg chg="mod">
          <ac:chgData name="Brett Miller" userId="446b90fd-ee5e-49ac-9212-9b25ba261bfa" providerId="ADAL" clId="{88CB48D9-6A52-444F-AB6E-2981D3E75A8F}" dt="2020-09-29T23:37:29.111" v="374" actId="1076"/>
          <ac:picMkLst>
            <pc:docMk/>
            <pc:sldMk cId="3135018619" sldId="421"/>
            <ac:picMk id="1026" creationId="{10F561FA-22BE-44A5-9D7A-0F9402559213}"/>
          </ac:picMkLst>
        </pc:picChg>
        <pc:picChg chg="mod">
          <ac:chgData name="Brett Miller" userId="446b90fd-ee5e-49ac-9212-9b25ba261bfa" providerId="ADAL" clId="{88CB48D9-6A52-444F-AB6E-2981D3E75A8F}" dt="2020-09-29T23:37:33.814" v="375" actId="1076"/>
          <ac:picMkLst>
            <pc:docMk/>
            <pc:sldMk cId="3135018619" sldId="421"/>
            <ac:picMk id="1028" creationId="{65C89404-FF9E-491C-A851-164936C4645D}"/>
          </ac:picMkLst>
        </pc:picChg>
      </pc:sldChg>
      <pc:sldChg chg="modSp modAnim">
        <pc:chgData name="Brett Miller" userId="446b90fd-ee5e-49ac-9212-9b25ba261bfa" providerId="ADAL" clId="{88CB48D9-6A52-444F-AB6E-2981D3E75A8F}" dt="2020-09-29T22:57:50.541" v="239"/>
        <pc:sldMkLst>
          <pc:docMk/>
          <pc:sldMk cId="2325431405" sldId="423"/>
        </pc:sldMkLst>
        <pc:graphicFrameChg chg="mod">
          <ac:chgData name="Brett Miller" userId="446b90fd-ee5e-49ac-9212-9b25ba261bfa" providerId="ADAL" clId="{88CB48D9-6A52-444F-AB6E-2981D3E75A8F}" dt="2020-09-29T22:54:46.123" v="231" actId="20577"/>
          <ac:graphicFrameMkLst>
            <pc:docMk/>
            <pc:sldMk cId="2325431405" sldId="423"/>
            <ac:graphicFrameMk id="3" creationId="{4FAC5E4F-2DD9-4995-BC71-96CC11C702BA}"/>
          </ac:graphicFrameMkLst>
        </pc:graphicFrameChg>
      </pc:sldChg>
      <pc:sldChg chg="addSp delSp modSp modAnim">
        <pc:chgData name="Brett Miller" userId="446b90fd-ee5e-49ac-9212-9b25ba261bfa" providerId="ADAL" clId="{88CB48D9-6A52-444F-AB6E-2981D3E75A8F}" dt="2020-09-30T00:17:07.672" v="539"/>
        <pc:sldMkLst>
          <pc:docMk/>
          <pc:sldMk cId="819690150" sldId="424"/>
        </pc:sldMkLst>
        <pc:spChg chg="add del mod">
          <ac:chgData name="Brett Miller" userId="446b90fd-ee5e-49ac-9212-9b25ba261bfa" providerId="ADAL" clId="{88CB48D9-6A52-444F-AB6E-2981D3E75A8F}" dt="2020-09-30T00:10:36.351" v="505" actId="767"/>
          <ac:spMkLst>
            <pc:docMk/>
            <pc:sldMk cId="819690150" sldId="424"/>
            <ac:spMk id="4" creationId="{67AD4F1B-F4E3-9D47-AD73-9A10C1C66682}"/>
          </ac:spMkLst>
        </pc:spChg>
        <pc:spChg chg="add mod">
          <ac:chgData name="Brett Miller" userId="446b90fd-ee5e-49ac-9212-9b25ba261bfa" providerId="ADAL" clId="{88CB48D9-6A52-444F-AB6E-2981D3E75A8F}" dt="2020-09-30T00:16:30.242" v="537" actId="767"/>
          <ac:spMkLst>
            <pc:docMk/>
            <pc:sldMk cId="819690150" sldId="424"/>
            <ac:spMk id="5" creationId="{113B2805-0B8A-F74D-8174-EF9258273901}"/>
          </ac:spMkLst>
        </pc:spChg>
        <pc:graphicFrameChg chg="mod">
          <ac:chgData name="Brett Miller" userId="446b90fd-ee5e-49ac-9212-9b25ba261bfa" providerId="ADAL" clId="{88CB48D9-6A52-444F-AB6E-2981D3E75A8F}" dt="2020-09-30T00:16:16.448" v="536" actId="2084"/>
          <ac:graphicFrameMkLst>
            <pc:docMk/>
            <pc:sldMk cId="819690150" sldId="424"/>
            <ac:graphicFrameMk id="3" creationId="{2841747D-A34D-4B2A-986E-8E62D67530B9}"/>
          </ac:graphicFrameMkLst>
        </pc:graphicFrameChg>
      </pc:sldChg>
      <pc:sldMasterChg chg="modSldLayout">
        <pc:chgData name="Brett Miller" userId="446b90fd-ee5e-49ac-9212-9b25ba261bfa" providerId="ADAL" clId="{88CB48D9-6A52-444F-AB6E-2981D3E75A8F}" dt="2020-09-29T22:39:26.327" v="18" actId="767"/>
        <pc:sldMasterMkLst>
          <pc:docMk/>
          <pc:sldMasterMk cId="1710106168" sldId="2147483775"/>
        </pc:sldMasterMkLst>
        <pc:sldLayoutChg chg="addSp modSp">
          <pc:chgData name="Brett Miller" userId="446b90fd-ee5e-49ac-9212-9b25ba261bfa" providerId="ADAL" clId="{88CB48D9-6A52-444F-AB6E-2981D3E75A8F}" dt="2020-09-29T22:39:26.327" v="18" actId="767"/>
          <pc:sldLayoutMkLst>
            <pc:docMk/>
            <pc:sldMasterMk cId="1710106168" sldId="2147483775"/>
            <pc:sldLayoutMk cId="1955991025" sldId="2147483874"/>
          </pc:sldLayoutMkLst>
          <pc:spChg chg="add mod">
            <ac:chgData name="Brett Miller" userId="446b90fd-ee5e-49ac-9212-9b25ba261bfa" providerId="ADAL" clId="{88CB48D9-6A52-444F-AB6E-2981D3E75A8F}" dt="2020-09-29T22:39:26.327" v="18" actId="767"/>
            <ac:spMkLst>
              <pc:docMk/>
              <pc:sldMasterMk cId="1710106168" sldId="2147483775"/>
              <pc:sldLayoutMk cId="1955991025" sldId="2147483874"/>
              <ac:spMk id="2" creationId="{D168B54B-28C0-7F40-A7B5-240F4E43D0DD}"/>
            </ac:spMkLst>
          </pc:spChg>
        </pc:sldLayoutChg>
      </pc:sldMasterChg>
    </pc:docChg>
  </pc:docChgLst>
  <pc:docChgLst>
    <pc:chgData name="Miller, Brett" userId="446b90fd-ee5e-49ac-9212-9b25ba261bfa" providerId="ADAL" clId="{88CB48D9-6A52-444F-AB6E-2981D3E75A8F}"/>
    <pc:docChg chg="undo custSel mod addSld delSld modSld sldOrd modMainMaster">
      <pc:chgData name="Miller, Brett" userId="446b90fd-ee5e-49ac-9212-9b25ba261bfa" providerId="ADAL" clId="{88CB48D9-6A52-444F-AB6E-2981D3E75A8F}" dt="2020-10-10T11:14:51.083" v="2749" actId="20577"/>
      <pc:docMkLst>
        <pc:docMk/>
      </pc:docMkLst>
      <pc:sldChg chg="del">
        <pc:chgData name="Miller, Brett" userId="446b90fd-ee5e-49ac-9212-9b25ba261bfa" providerId="ADAL" clId="{88CB48D9-6A52-444F-AB6E-2981D3E75A8F}" dt="2020-10-09T21:02:15.645" v="19" actId="2696"/>
        <pc:sldMkLst>
          <pc:docMk/>
          <pc:sldMk cId="3185178898" sldId="264"/>
        </pc:sldMkLst>
      </pc:sldChg>
      <pc:sldChg chg="del">
        <pc:chgData name="Miller, Brett" userId="446b90fd-ee5e-49ac-9212-9b25ba261bfa" providerId="ADAL" clId="{88CB48D9-6A52-444F-AB6E-2981D3E75A8F}" dt="2020-10-09T21:02:15.645" v="19" actId="2696"/>
        <pc:sldMkLst>
          <pc:docMk/>
          <pc:sldMk cId="536358946" sldId="276"/>
        </pc:sldMkLst>
      </pc:sldChg>
      <pc:sldChg chg="del">
        <pc:chgData name="Miller, Brett" userId="446b90fd-ee5e-49ac-9212-9b25ba261bfa" providerId="ADAL" clId="{88CB48D9-6A52-444F-AB6E-2981D3E75A8F}" dt="2020-10-09T21:02:15.645" v="19" actId="2696"/>
        <pc:sldMkLst>
          <pc:docMk/>
          <pc:sldMk cId="3396995712" sldId="282"/>
        </pc:sldMkLst>
      </pc:sldChg>
      <pc:sldChg chg="del">
        <pc:chgData name="Miller, Brett" userId="446b90fd-ee5e-49ac-9212-9b25ba261bfa" providerId="ADAL" clId="{88CB48D9-6A52-444F-AB6E-2981D3E75A8F}" dt="2020-10-09T21:02:15.645" v="19" actId="2696"/>
        <pc:sldMkLst>
          <pc:docMk/>
          <pc:sldMk cId="571763307" sldId="285"/>
        </pc:sldMkLst>
      </pc:sldChg>
      <pc:sldChg chg="del">
        <pc:chgData name="Miller, Brett" userId="446b90fd-ee5e-49ac-9212-9b25ba261bfa" providerId="ADAL" clId="{88CB48D9-6A52-444F-AB6E-2981D3E75A8F}" dt="2020-10-09T21:02:15.645" v="19" actId="2696"/>
        <pc:sldMkLst>
          <pc:docMk/>
          <pc:sldMk cId="3744354121" sldId="286"/>
        </pc:sldMkLst>
      </pc:sldChg>
      <pc:sldChg chg="del">
        <pc:chgData name="Miller, Brett" userId="446b90fd-ee5e-49ac-9212-9b25ba261bfa" providerId="ADAL" clId="{88CB48D9-6A52-444F-AB6E-2981D3E75A8F}" dt="2020-10-09T21:02:15.645" v="19" actId="2696"/>
        <pc:sldMkLst>
          <pc:docMk/>
          <pc:sldMk cId="1863579266" sldId="287"/>
        </pc:sldMkLst>
      </pc:sldChg>
      <pc:sldChg chg="del">
        <pc:chgData name="Miller, Brett" userId="446b90fd-ee5e-49ac-9212-9b25ba261bfa" providerId="ADAL" clId="{88CB48D9-6A52-444F-AB6E-2981D3E75A8F}" dt="2020-10-09T21:02:15.645" v="19" actId="2696"/>
        <pc:sldMkLst>
          <pc:docMk/>
          <pc:sldMk cId="1260067001" sldId="289"/>
        </pc:sldMkLst>
      </pc:sldChg>
      <pc:sldChg chg="del">
        <pc:chgData name="Miller, Brett" userId="446b90fd-ee5e-49ac-9212-9b25ba261bfa" providerId="ADAL" clId="{88CB48D9-6A52-444F-AB6E-2981D3E75A8F}" dt="2020-10-09T21:02:15.645" v="19" actId="2696"/>
        <pc:sldMkLst>
          <pc:docMk/>
          <pc:sldMk cId="241325826" sldId="290"/>
        </pc:sldMkLst>
      </pc:sldChg>
      <pc:sldChg chg="del">
        <pc:chgData name="Miller, Brett" userId="446b90fd-ee5e-49ac-9212-9b25ba261bfa" providerId="ADAL" clId="{88CB48D9-6A52-444F-AB6E-2981D3E75A8F}" dt="2020-10-09T21:02:15.645" v="19" actId="2696"/>
        <pc:sldMkLst>
          <pc:docMk/>
          <pc:sldMk cId="4121900004" sldId="291"/>
        </pc:sldMkLst>
      </pc:sldChg>
      <pc:sldChg chg="del">
        <pc:chgData name="Miller, Brett" userId="446b90fd-ee5e-49ac-9212-9b25ba261bfa" providerId="ADAL" clId="{88CB48D9-6A52-444F-AB6E-2981D3E75A8F}" dt="2020-10-09T21:02:15.645" v="19" actId="2696"/>
        <pc:sldMkLst>
          <pc:docMk/>
          <pc:sldMk cId="3302170009" sldId="293"/>
        </pc:sldMkLst>
      </pc:sldChg>
      <pc:sldChg chg="del">
        <pc:chgData name="Miller, Brett" userId="446b90fd-ee5e-49ac-9212-9b25ba261bfa" providerId="ADAL" clId="{88CB48D9-6A52-444F-AB6E-2981D3E75A8F}" dt="2020-10-09T21:02:15.645" v="19" actId="2696"/>
        <pc:sldMkLst>
          <pc:docMk/>
          <pc:sldMk cId="367979829" sldId="294"/>
        </pc:sldMkLst>
      </pc:sldChg>
      <pc:sldChg chg="del">
        <pc:chgData name="Miller, Brett" userId="446b90fd-ee5e-49ac-9212-9b25ba261bfa" providerId="ADAL" clId="{88CB48D9-6A52-444F-AB6E-2981D3E75A8F}" dt="2020-10-09T21:02:15.645" v="19" actId="2696"/>
        <pc:sldMkLst>
          <pc:docMk/>
          <pc:sldMk cId="3038111376" sldId="295"/>
        </pc:sldMkLst>
      </pc:sldChg>
      <pc:sldChg chg="del">
        <pc:chgData name="Miller, Brett" userId="446b90fd-ee5e-49ac-9212-9b25ba261bfa" providerId="ADAL" clId="{88CB48D9-6A52-444F-AB6E-2981D3E75A8F}" dt="2020-10-09T21:02:15.645" v="19" actId="2696"/>
        <pc:sldMkLst>
          <pc:docMk/>
          <pc:sldMk cId="3010932915" sldId="298"/>
        </pc:sldMkLst>
      </pc:sldChg>
      <pc:sldChg chg="del">
        <pc:chgData name="Miller, Brett" userId="446b90fd-ee5e-49ac-9212-9b25ba261bfa" providerId="ADAL" clId="{88CB48D9-6A52-444F-AB6E-2981D3E75A8F}" dt="2020-10-09T21:02:15.645" v="19" actId="2696"/>
        <pc:sldMkLst>
          <pc:docMk/>
          <pc:sldMk cId="1569773299" sldId="300"/>
        </pc:sldMkLst>
      </pc:sldChg>
      <pc:sldChg chg="del">
        <pc:chgData name="Miller, Brett" userId="446b90fd-ee5e-49ac-9212-9b25ba261bfa" providerId="ADAL" clId="{88CB48D9-6A52-444F-AB6E-2981D3E75A8F}" dt="2020-10-09T21:02:15.645" v="19" actId="2696"/>
        <pc:sldMkLst>
          <pc:docMk/>
          <pc:sldMk cId="3354960682" sldId="301"/>
        </pc:sldMkLst>
      </pc:sldChg>
      <pc:sldChg chg="del">
        <pc:chgData name="Miller, Brett" userId="446b90fd-ee5e-49ac-9212-9b25ba261bfa" providerId="ADAL" clId="{88CB48D9-6A52-444F-AB6E-2981D3E75A8F}" dt="2020-10-09T21:02:15.645" v="19" actId="2696"/>
        <pc:sldMkLst>
          <pc:docMk/>
          <pc:sldMk cId="1856000400" sldId="303"/>
        </pc:sldMkLst>
      </pc:sldChg>
      <pc:sldChg chg="del">
        <pc:chgData name="Miller, Brett" userId="446b90fd-ee5e-49ac-9212-9b25ba261bfa" providerId="ADAL" clId="{88CB48D9-6A52-444F-AB6E-2981D3E75A8F}" dt="2020-10-09T21:02:15.645" v="19" actId="2696"/>
        <pc:sldMkLst>
          <pc:docMk/>
          <pc:sldMk cId="3991995524" sldId="304"/>
        </pc:sldMkLst>
      </pc:sldChg>
      <pc:sldChg chg="del">
        <pc:chgData name="Miller, Brett" userId="446b90fd-ee5e-49ac-9212-9b25ba261bfa" providerId="ADAL" clId="{88CB48D9-6A52-444F-AB6E-2981D3E75A8F}" dt="2020-10-09T21:02:15.645" v="19" actId="2696"/>
        <pc:sldMkLst>
          <pc:docMk/>
          <pc:sldMk cId="1291706258" sldId="306"/>
        </pc:sldMkLst>
      </pc:sldChg>
      <pc:sldChg chg="del">
        <pc:chgData name="Miller, Brett" userId="446b90fd-ee5e-49ac-9212-9b25ba261bfa" providerId="ADAL" clId="{88CB48D9-6A52-444F-AB6E-2981D3E75A8F}" dt="2020-10-09T21:02:15.645" v="19" actId="2696"/>
        <pc:sldMkLst>
          <pc:docMk/>
          <pc:sldMk cId="721723575" sldId="308"/>
        </pc:sldMkLst>
      </pc:sldChg>
      <pc:sldChg chg="del">
        <pc:chgData name="Miller, Brett" userId="446b90fd-ee5e-49ac-9212-9b25ba261bfa" providerId="ADAL" clId="{88CB48D9-6A52-444F-AB6E-2981D3E75A8F}" dt="2020-10-09T21:02:15.645" v="19" actId="2696"/>
        <pc:sldMkLst>
          <pc:docMk/>
          <pc:sldMk cId="880902046" sldId="310"/>
        </pc:sldMkLst>
      </pc:sldChg>
      <pc:sldChg chg="del">
        <pc:chgData name="Miller, Brett" userId="446b90fd-ee5e-49ac-9212-9b25ba261bfa" providerId="ADAL" clId="{88CB48D9-6A52-444F-AB6E-2981D3E75A8F}" dt="2020-10-09T21:02:15.645" v="19" actId="2696"/>
        <pc:sldMkLst>
          <pc:docMk/>
          <pc:sldMk cId="3322543450" sldId="311"/>
        </pc:sldMkLst>
      </pc:sldChg>
      <pc:sldChg chg="del">
        <pc:chgData name="Miller, Brett" userId="446b90fd-ee5e-49ac-9212-9b25ba261bfa" providerId="ADAL" clId="{88CB48D9-6A52-444F-AB6E-2981D3E75A8F}" dt="2020-10-09T21:02:15.645" v="19" actId="2696"/>
        <pc:sldMkLst>
          <pc:docMk/>
          <pc:sldMk cId="1288151103" sldId="312"/>
        </pc:sldMkLst>
      </pc:sldChg>
      <pc:sldChg chg="del">
        <pc:chgData name="Miller, Brett" userId="446b90fd-ee5e-49ac-9212-9b25ba261bfa" providerId="ADAL" clId="{88CB48D9-6A52-444F-AB6E-2981D3E75A8F}" dt="2020-10-09T21:02:15.645" v="19" actId="2696"/>
        <pc:sldMkLst>
          <pc:docMk/>
          <pc:sldMk cId="1505934569" sldId="313"/>
        </pc:sldMkLst>
      </pc:sldChg>
      <pc:sldChg chg="del">
        <pc:chgData name="Miller, Brett" userId="446b90fd-ee5e-49ac-9212-9b25ba261bfa" providerId="ADAL" clId="{88CB48D9-6A52-444F-AB6E-2981D3E75A8F}" dt="2020-10-09T21:02:15.645" v="19" actId="2696"/>
        <pc:sldMkLst>
          <pc:docMk/>
          <pc:sldMk cId="2004949565" sldId="314"/>
        </pc:sldMkLst>
      </pc:sldChg>
      <pc:sldChg chg="del">
        <pc:chgData name="Miller, Brett" userId="446b90fd-ee5e-49ac-9212-9b25ba261bfa" providerId="ADAL" clId="{88CB48D9-6A52-444F-AB6E-2981D3E75A8F}" dt="2020-10-09T21:02:15.645" v="19" actId="2696"/>
        <pc:sldMkLst>
          <pc:docMk/>
          <pc:sldMk cId="3578184735" sldId="321"/>
        </pc:sldMkLst>
      </pc:sldChg>
      <pc:sldChg chg="del">
        <pc:chgData name="Miller, Brett" userId="446b90fd-ee5e-49ac-9212-9b25ba261bfa" providerId="ADAL" clId="{88CB48D9-6A52-444F-AB6E-2981D3E75A8F}" dt="2020-10-09T21:02:15.645" v="19" actId="2696"/>
        <pc:sldMkLst>
          <pc:docMk/>
          <pc:sldMk cId="1932601408" sldId="333"/>
        </pc:sldMkLst>
      </pc:sldChg>
      <pc:sldChg chg="del">
        <pc:chgData name="Miller, Brett" userId="446b90fd-ee5e-49ac-9212-9b25ba261bfa" providerId="ADAL" clId="{88CB48D9-6A52-444F-AB6E-2981D3E75A8F}" dt="2020-10-09T21:02:15.645" v="19" actId="2696"/>
        <pc:sldMkLst>
          <pc:docMk/>
          <pc:sldMk cId="457065045" sldId="334"/>
        </pc:sldMkLst>
      </pc:sldChg>
      <pc:sldChg chg="del">
        <pc:chgData name="Miller, Brett" userId="446b90fd-ee5e-49ac-9212-9b25ba261bfa" providerId="ADAL" clId="{88CB48D9-6A52-444F-AB6E-2981D3E75A8F}" dt="2020-10-09T21:02:15.645" v="19" actId="2696"/>
        <pc:sldMkLst>
          <pc:docMk/>
          <pc:sldMk cId="343205996" sldId="335"/>
        </pc:sldMkLst>
      </pc:sldChg>
      <pc:sldChg chg="del">
        <pc:chgData name="Miller, Brett" userId="446b90fd-ee5e-49ac-9212-9b25ba261bfa" providerId="ADAL" clId="{88CB48D9-6A52-444F-AB6E-2981D3E75A8F}" dt="2020-10-09T21:02:15.645" v="19" actId="2696"/>
        <pc:sldMkLst>
          <pc:docMk/>
          <pc:sldMk cId="735124043" sldId="336"/>
        </pc:sldMkLst>
      </pc:sldChg>
      <pc:sldChg chg="del">
        <pc:chgData name="Miller, Brett" userId="446b90fd-ee5e-49ac-9212-9b25ba261bfa" providerId="ADAL" clId="{88CB48D9-6A52-444F-AB6E-2981D3E75A8F}" dt="2020-10-09T21:02:15.645" v="19" actId="2696"/>
        <pc:sldMkLst>
          <pc:docMk/>
          <pc:sldMk cId="1310720285" sldId="337"/>
        </pc:sldMkLst>
      </pc:sldChg>
      <pc:sldChg chg="del">
        <pc:chgData name="Miller, Brett" userId="446b90fd-ee5e-49ac-9212-9b25ba261bfa" providerId="ADAL" clId="{88CB48D9-6A52-444F-AB6E-2981D3E75A8F}" dt="2020-10-09T21:02:15.645" v="19" actId="2696"/>
        <pc:sldMkLst>
          <pc:docMk/>
          <pc:sldMk cId="1532981168" sldId="338"/>
        </pc:sldMkLst>
      </pc:sldChg>
      <pc:sldChg chg="del">
        <pc:chgData name="Miller, Brett" userId="446b90fd-ee5e-49ac-9212-9b25ba261bfa" providerId="ADAL" clId="{88CB48D9-6A52-444F-AB6E-2981D3E75A8F}" dt="2020-10-09T21:02:15.645" v="19" actId="2696"/>
        <pc:sldMkLst>
          <pc:docMk/>
          <pc:sldMk cId="699954955" sldId="339"/>
        </pc:sldMkLst>
      </pc:sldChg>
      <pc:sldChg chg="del">
        <pc:chgData name="Miller, Brett" userId="446b90fd-ee5e-49ac-9212-9b25ba261bfa" providerId="ADAL" clId="{88CB48D9-6A52-444F-AB6E-2981D3E75A8F}" dt="2020-10-09T21:02:15.645" v="19" actId="2696"/>
        <pc:sldMkLst>
          <pc:docMk/>
          <pc:sldMk cId="227510419" sldId="340"/>
        </pc:sldMkLst>
      </pc:sldChg>
      <pc:sldChg chg="del">
        <pc:chgData name="Miller, Brett" userId="446b90fd-ee5e-49ac-9212-9b25ba261bfa" providerId="ADAL" clId="{88CB48D9-6A52-444F-AB6E-2981D3E75A8F}" dt="2020-10-09T21:02:15.645" v="19" actId="2696"/>
        <pc:sldMkLst>
          <pc:docMk/>
          <pc:sldMk cId="2093067431" sldId="341"/>
        </pc:sldMkLst>
      </pc:sldChg>
      <pc:sldChg chg="del">
        <pc:chgData name="Miller, Brett" userId="446b90fd-ee5e-49ac-9212-9b25ba261bfa" providerId="ADAL" clId="{88CB48D9-6A52-444F-AB6E-2981D3E75A8F}" dt="2020-10-09T21:02:15.645" v="19" actId="2696"/>
        <pc:sldMkLst>
          <pc:docMk/>
          <pc:sldMk cId="246666564" sldId="342"/>
        </pc:sldMkLst>
      </pc:sldChg>
      <pc:sldChg chg="del">
        <pc:chgData name="Miller, Brett" userId="446b90fd-ee5e-49ac-9212-9b25ba261bfa" providerId="ADAL" clId="{88CB48D9-6A52-444F-AB6E-2981D3E75A8F}" dt="2020-10-09T21:02:15.645" v="19" actId="2696"/>
        <pc:sldMkLst>
          <pc:docMk/>
          <pc:sldMk cId="509887258" sldId="344"/>
        </pc:sldMkLst>
      </pc:sldChg>
      <pc:sldChg chg="del">
        <pc:chgData name="Miller, Brett" userId="446b90fd-ee5e-49ac-9212-9b25ba261bfa" providerId="ADAL" clId="{88CB48D9-6A52-444F-AB6E-2981D3E75A8F}" dt="2020-10-09T21:02:15.645" v="19" actId="2696"/>
        <pc:sldMkLst>
          <pc:docMk/>
          <pc:sldMk cId="1215393676" sldId="345"/>
        </pc:sldMkLst>
      </pc:sldChg>
      <pc:sldChg chg="del">
        <pc:chgData name="Miller, Brett" userId="446b90fd-ee5e-49ac-9212-9b25ba261bfa" providerId="ADAL" clId="{88CB48D9-6A52-444F-AB6E-2981D3E75A8F}" dt="2020-10-09T21:02:15.645" v="19" actId="2696"/>
        <pc:sldMkLst>
          <pc:docMk/>
          <pc:sldMk cId="1855924159" sldId="347"/>
        </pc:sldMkLst>
      </pc:sldChg>
      <pc:sldChg chg="del">
        <pc:chgData name="Miller, Brett" userId="446b90fd-ee5e-49ac-9212-9b25ba261bfa" providerId="ADAL" clId="{88CB48D9-6A52-444F-AB6E-2981D3E75A8F}" dt="2020-10-09T21:02:15.645" v="19" actId="2696"/>
        <pc:sldMkLst>
          <pc:docMk/>
          <pc:sldMk cId="317367638" sldId="348"/>
        </pc:sldMkLst>
      </pc:sldChg>
      <pc:sldChg chg="del">
        <pc:chgData name="Miller, Brett" userId="446b90fd-ee5e-49ac-9212-9b25ba261bfa" providerId="ADAL" clId="{88CB48D9-6A52-444F-AB6E-2981D3E75A8F}" dt="2020-10-09T21:02:15.645" v="19" actId="2696"/>
        <pc:sldMkLst>
          <pc:docMk/>
          <pc:sldMk cId="1795996365" sldId="349"/>
        </pc:sldMkLst>
      </pc:sldChg>
      <pc:sldChg chg="del">
        <pc:chgData name="Miller, Brett" userId="446b90fd-ee5e-49ac-9212-9b25ba261bfa" providerId="ADAL" clId="{88CB48D9-6A52-444F-AB6E-2981D3E75A8F}" dt="2020-10-09T21:02:15.645" v="19" actId="2696"/>
        <pc:sldMkLst>
          <pc:docMk/>
          <pc:sldMk cId="280764323" sldId="350"/>
        </pc:sldMkLst>
      </pc:sldChg>
      <pc:sldChg chg="del">
        <pc:chgData name="Miller, Brett" userId="446b90fd-ee5e-49ac-9212-9b25ba261bfa" providerId="ADAL" clId="{88CB48D9-6A52-444F-AB6E-2981D3E75A8F}" dt="2020-10-09T21:02:15.645" v="19" actId="2696"/>
        <pc:sldMkLst>
          <pc:docMk/>
          <pc:sldMk cId="1208187018" sldId="351"/>
        </pc:sldMkLst>
      </pc:sldChg>
      <pc:sldChg chg="del">
        <pc:chgData name="Miller, Brett" userId="446b90fd-ee5e-49ac-9212-9b25ba261bfa" providerId="ADAL" clId="{88CB48D9-6A52-444F-AB6E-2981D3E75A8F}" dt="2020-10-09T21:02:15.645" v="19" actId="2696"/>
        <pc:sldMkLst>
          <pc:docMk/>
          <pc:sldMk cId="1541329141" sldId="352"/>
        </pc:sldMkLst>
      </pc:sldChg>
      <pc:sldChg chg="modTransition">
        <pc:chgData name="Miller, Brett" userId="446b90fd-ee5e-49ac-9212-9b25ba261bfa" providerId="ADAL" clId="{88CB48D9-6A52-444F-AB6E-2981D3E75A8F}" dt="2020-10-09T19:13:44.572" v="7"/>
        <pc:sldMkLst>
          <pc:docMk/>
          <pc:sldMk cId="2164555316" sldId="398"/>
        </pc:sldMkLst>
      </pc:sldChg>
      <pc:sldChg chg="modTransition">
        <pc:chgData name="Miller, Brett" userId="446b90fd-ee5e-49ac-9212-9b25ba261bfa" providerId="ADAL" clId="{88CB48D9-6A52-444F-AB6E-2981D3E75A8F}" dt="2020-10-09T19:13:52.907" v="8"/>
        <pc:sldMkLst>
          <pc:docMk/>
          <pc:sldMk cId="4001956264" sldId="399"/>
        </pc:sldMkLst>
      </pc:sldChg>
      <pc:sldChg chg="modTransition">
        <pc:chgData name="Miller, Brett" userId="446b90fd-ee5e-49ac-9212-9b25ba261bfa" providerId="ADAL" clId="{88CB48D9-6A52-444F-AB6E-2981D3E75A8F}" dt="2020-10-09T19:13:56.473" v="9"/>
        <pc:sldMkLst>
          <pc:docMk/>
          <pc:sldMk cId="2933129055" sldId="401"/>
        </pc:sldMkLst>
      </pc:sldChg>
      <pc:sldChg chg="modTransition">
        <pc:chgData name="Miller, Brett" userId="446b90fd-ee5e-49ac-9212-9b25ba261bfa" providerId="ADAL" clId="{88CB48D9-6A52-444F-AB6E-2981D3E75A8F}" dt="2020-10-09T21:26:31.727" v="769"/>
        <pc:sldMkLst>
          <pc:docMk/>
          <pc:sldMk cId="3840377560" sldId="418"/>
        </pc:sldMkLst>
      </pc:sldChg>
      <pc:sldChg chg="addSp delSp modSp mod">
        <pc:chgData name="Miller, Brett" userId="446b90fd-ee5e-49ac-9212-9b25ba261bfa" providerId="ADAL" clId="{88CB48D9-6A52-444F-AB6E-2981D3E75A8F}" dt="2020-10-09T21:00:28.563" v="17"/>
        <pc:sldMkLst>
          <pc:docMk/>
          <pc:sldMk cId="1499582636" sldId="419"/>
        </pc:sldMkLst>
        <pc:spChg chg="del">
          <ac:chgData name="Miller, Brett" userId="446b90fd-ee5e-49ac-9212-9b25ba261bfa" providerId="ADAL" clId="{88CB48D9-6A52-444F-AB6E-2981D3E75A8F}" dt="2020-10-09T21:00:05.193" v="14" actId="478"/>
          <ac:spMkLst>
            <pc:docMk/>
            <pc:sldMk cId="1499582636" sldId="419"/>
            <ac:spMk id="16" creationId="{BCE50220-36BF-4DF4-8410-A761078DDBB5}"/>
          </ac:spMkLst>
        </pc:spChg>
        <pc:spChg chg="del">
          <ac:chgData name="Miller, Brett" userId="446b90fd-ee5e-49ac-9212-9b25ba261bfa" providerId="ADAL" clId="{88CB48D9-6A52-444F-AB6E-2981D3E75A8F}" dt="2020-10-09T21:00:05.193" v="14" actId="478"/>
          <ac:spMkLst>
            <pc:docMk/>
            <pc:sldMk cId="1499582636" sldId="419"/>
            <ac:spMk id="17" creationId="{B0E09A23-A5C1-46DB-A919-6DE68EC1C4F6}"/>
          </ac:spMkLst>
        </pc:spChg>
        <pc:spChg chg="mod">
          <ac:chgData name="Miller, Brett" userId="446b90fd-ee5e-49ac-9212-9b25ba261bfa" providerId="ADAL" clId="{88CB48D9-6A52-444F-AB6E-2981D3E75A8F}" dt="2020-10-09T21:00:06.697" v="15"/>
          <ac:spMkLst>
            <pc:docMk/>
            <pc:sldMk cId="1499582636" sldId="419"/>
            <ac:spMk id="19" creationId="{2AF07E8E-1206-BE4F-82DE-3562B941EFE7}"/>
          </ac:spMkLst>
        </pc:spChg>
        <pc:spChg chg="add mod">
          <ac:chgData name="Miller, Brett" userId="446b90fd-ee5e-49ac-9212-9b25ba261bfa" providerId="ADAL" clId="{88CB48D9-6A52-444F-AB6E-2981D3E75A8F}" dt="2020-10-09T21:00:28.563" v="17"/>
          <ac:spMkLst>
            <pc:docMk/>
            <pc:sldMk cId="1499582636" sldId="419"/>
            <ac:spMk id="23" creationId="{99780579-5AD5-2D4B-80B8-9E65A56E06FD}"/>
          </ac:spMkLst>
        </pc:spChg>
        <pc:spChg chg="mod">
          <ac:chgData name="Miller, Brett" userId="446b90fd-ee5e-49ac-9212-9b25ba261bfa" providerId="ADAL" clId="{88CB48D9-6A52-444F-AB6E-2981D3E75A8F}" dt="2020-10-09T21:00:28.563" v="17"/>
          <ac:spMkLst>
            <pc:docMk/>
            <pc:sldMk cId="1499582636" sldId="419"/>
            <ac:spMk id="25" creationId="{CD626CA9-A594-0045-B52E-00EA46813939}"/>
          </ac:spMkLst>
        </pc:spChg>
        <pc:spChg chg="mod">
          <ac:chgData name="Miller, Brett" userId="446b90fd-ee5e-49ac-9212-9b25ba261bfa" providerId="ADAL" clId="{88CB48D9-6A52-444F-AB6E-2981D3E75A8F}" dt="2020-10-09T20:59:07.720" v="11" actId="14861"/>
          <ac:spMkLst>
            <pc:docMk/>
            <pc:sldMk cId="1499582636" sldId="419"/>
            <ac:spMk id="27" creationId="{2F3E87CB-A7E2-4489-B5D0-796A5435713D}"/>
          </ac:spMkLst>
        </pc:spChg>
        <pc:spChg chg="del">
          <ac:chgData name="Miller, Brett" userId="446b90fd-ee5e-49ac-9212-9b25ba261bfa" providerId="ADAL" clId="{88CB48D9-6A52-444F-AB6E-2981D3E75A8F}" dt="2020-10-09T21:00:05.193" v="14" actId="478"/>
          <ac:spMkLst>
            <pc:docMk/>
            <pc:sldMk cId="1499582636" sldId="419"/>
            <ac:spMk id="31" creationId="{75A02942-DDA0-474A-BC8D-9BA7DC37DFB3}"/>
          </ac:spMkLst>
        </pc:spChg>
        <pc:spChg chg="del">
          <ac:chgData name="Miller, Brett" userId="446b90fd-ee5e-49ac-9212-9b25ba261bfa" providerId="ADAL" clId="{88CB48D9-6A52-444F-AB6E-2981D3E75A8F}" dt="2020-10-09T21:00:05.193" v="14" actId="478"/>
          <ac:spMkLst>
            <pc:docMk/>
            <pc:sldMk cId="1499582636" sldId="419"/>
            <ac:spMk id="32" creationId="{5CF9188E-DEBC-41D0-8B1D-BC3693602EEB}"/>
          </ac:spMkLst>
        </pc:spChg>
        <pc:spChg chg="del">
          <ac:chgData name="Miller, Brett" userId="446b90fd-ee5e-49ac-9212-9b25ba261bfa" providerId="ADAL" clId="{88CB48D9-6A52-444F-AB6E-2981D3E75A8F}" dt="2020-10-09T21:00:05.193" v="14" actId="478"/>
          <ac:spMkLst>
            <pc:docMk/>
            <pc:sldMk cId="1499582636" sldId="419"/>
            <ac:spMk id="34" creationId="{91E49613-4E8C-409F-B81F-43507C59CBA3}"/>
          </ac:spMkLst>
        </pc:spChg>
        <pc:spChg chg="add mod">
          <ac:chgData name="Miller, Brett" userId="446b90fd-ee5e-49ac-9212-9b25ba261bfa" providerId="ADAL" clId="{88CB48D9-6A52-444F-AB6E-2981D3E75A8F}" dt="2020-10-09T21:00:28.563" v="17"/>
          <ac:spMkLst>
            <pc:docMk/>
            <pc:sldMk cId="1499582636" sldId="419"/>
            <ac:spMk id="37" creationId="{BDD344BF-45CC-0E44-A36B-B81290F95A2A}"/>
          </ac:spMkLst>
        </pc:spChg>
        <pc:spChg chg="add mod">
          <ac:chgData name="Miller, Brett" userId="446b90fd-ee5e-49ac-9212-9b25ba261bfa" providerId="ADAL" clId="{88CB48D9-6A52-444F-AB6E-2981D3E75A8F}" dt="2020-10-09T21:00:28.563" v="17"/>
          <ac:spMkLst>
            <pc:docMk/>
            <pc:sldMk cId="1499582636" sldId="419"/>
            <ac:spMk id="38" creationId="{444FE51A-9208-6B41-8E7B-C4E5D0809395}"/>
          </ac:spMkLst>
        </pc:spChg>
        <pc:spChg chg="add mod">
          <ac:chgData name="Miller, Brett" userId="446b90fd-ee5e-49ac-9212-9b25ba261bfa" providerId="ADAL" clId="{88CB48D9-6A52-444F-AB6E-2981D3E75A8F}" dt="2020-10-09T21:00:28.563" v="17"/>
          <ac:spMkLst>
            <pc:docMk/>
            <pc:sldMk cId="1499582636" sldId="419"/>
            <ac:spMk id="39" creationId="{70A5388C-278D-7145-A9FF-0AE5433BAFD0}"/>
          </ac:spMkLst>
        </pc:spChg>
        <pc:spChg chg="add mod">
          <ac:chgData name="Miller, Brett" userId="446b90fd-ee5e-49ac-9212-9b25ba261bfa" providerId="ADAL" clId="{88CB48D9-6A52-444F-AB6E-2981D3E75A8F}" dt="2020-10-09T21:00:28.563" v="17"/>
          <ac:spMkLst>
            <pc:docMk/>
            <pc:sldMk cId="1499582636" sldId="419"/>
            <ac:spMk id="40" creationId="{1BDEAE55-E313-1740-8FB1-8286C4043702}"/>
          </ac:spMkLst>
        </pc:spChg>
        <pc:grpChg chg="add del mod">
          <ac:chgData name="Miller, Brett" userId="446b90fd-ee5e-49ac-9212-9b25ba261bfa" providerId="ADAL" clId="{88CB48D9-6A52-444F-AB6E-2981D3E75A8F}" dt="2020-10-09T21:00:26.883" v="16" actId="478"/>
          <ac:grpSpMkLst>
            <pc:docMk/>
            <pc:sldMk cId="1499582636" sldId="419"/>
            <ac:grpSpMk id="18" creationId="{30DB184A-7752-B342-8571-8D609D252A07}"/>
          </ac:grpSpMkLst>
        </pc:grpChg>
        <pc:grpChg chg="add mod">
          <ac:chgData name="Miller, Brett" userId="446b90fd-ee5e-49ac-9212-9b25ba261bfa" providerId="ADAL" clId="{88CB48D9-6A52-444F-AB6E-2981D3E75A8F}" dt="2020-10-09T21:00:28.563" v="17"/>
          <ac:grpSpMkLst>
            <pc:docMk/>
            <pc:sldMk cId="1499582636" sldId="419"/>
            <ac:grpSpMk id="24" creationId="{2ED38596-43D0-A449-AEFD-36F06B49EA6F}"/>
          </ac:grpSpMkLst>
        </pc:grpChg>
        <pc:grpChg chg="del mod">
          <ac:chgData name="Miller, Brett" userId="446b90fd-ee5e-49ac-9212-9b25ba261bfa" providerId="ADAL" clId="{88CB48D9-6A52-444F-AB6E-2981D3E75A8F}" dt="2020-10-09T20:59:59.971" v="13" actId="478"/>
          <ac:grpSpMkLst>
            <pc:docMk/>
            <pc:sldMk cId="1499582636" sldId="419"/>
            <ac:grpSpMk id="26" creationId="{A7141EA0-B6E6-4D34-9B00-2818619CA512}"/>
          </ac:grpSpMkLst>
        </pc:grpChg>
        <pc:cxnChg chg="mod">
          <ac:chgData name="Miller, Brett" userId="446b90fd-ee5e-49ac-9212-9b25ba261bfa" providerId="ADAL" clId="{88CB48D9-6A52-444F-AB6E-2981D3E75A8F}" dt="2020-10-09T21:00:06.697" v="15"/>
          <ac:cxnSpMkLst>
            <pc:docMk/>
            <pc:sldMk cId="1499582636" sldId="419"/>
            <ac:cxnSpMk id="20" creationId="{A9C6EF0D-CF32-BE47-A405-63EDCC3C361C}"/>
          </ac:cxnSpMkLst>
        </pc:cxnChg>
        <pc:cxnChg chg="mod">
          <ac:chgData name="Miller, Brett" userId="446b90fd-ee5e-49ac-9212-9b25ba261bfa" providerId="ADAL" clId="{88CB48D9-6A52-444F-AB6E-2981D3E75A8F}" dt="2020-10-09T21:00:06.697" v="15"/>
          <ac:cxnSpMkLst>
            <pc:docMk/>
            <pc:sldMk cId="1499582636" sldId="419"/>
            <ac:cxnSpMk id="21" creationId="{EAEADF82-076C-C647-8203-84EFBC9BCF9F}"/>
          </ac:cxnSpMkLst>
        </pc:cxnChg>
        <pc:cxnChg chg="mod">
          <ac:chgData name="Miller, Brett" userId="446b90fd-ee5e-49ac-9212-9b25ba261bfa" providerId="ADAL" clId="{88CB48D9-6A52-444F-AB6E-2981D3E75A8F}" dt="2020-10-09T21:00:26.883" v="16" actId="478"/>
          <ac:cxnSpMkLst>
            <pc:docMk/>
            <pc:sldMk cId="1499582636" sldId="419"/>
            <ac:cxnSpMk id="22" creationId="{652E71E0-D410-2E4D-8EA5-22B79D7BB6B0}"/>
          </ac:cxnSpMkLst>
        </pc:cxnChg>
        <pc:cxnChg chg="mod">
          <ac:chgData name="Miller, Brett" userId="446b90fd-ee5e-49ac-9212-9b25ba261bfa" providerId="ADAL" clId="{88CB48D9-6A52-444F-AB6E-2981D3E75A8F}" dt="2020-10-09T20:59:59.971" v="13" actId="478"/>
          <ac:cxnSpMkLst>
            <pc:docMk/>
            <pc:sldMk cId="1499582636" sldId="419"/>
            <ac:cxnSpMk id="30" creationId="{8F9AF18D-F402-4FEC-B171-B4071425E285}"/>
          </ac:cxnSpMkLst>
        </pc:cxnChg>
        <pc:cxnChg chg="mod">
          <ac:chgData name="Miller, Brett" userId="446b90fd-ee5e-49ac-9212-9b25ba261bfa" providerId="ADAL" clId="{88CB48D9-6A52-444F-AB6E-2981D3E75A8F}" dt="2020-10-09T21:00:28.563" v="17"/>
          <ac:cxnSpMkLst>
            <pc:docMk/>
            <pc:sldMk cId="1499582636" sldId="419"/>
            <ac:cxnSpMk id="33" creationId="{062F85B0-E519-DD4E-ADC9-062B6DABFF0D}"/>
          </ac:cxnSpMkLst>
        </pc:cxnChg>
        <pc:cxnChg chg="mod">
          <ac:chgData name="Miller, Brett" userId="446b90fd-ee5e-49ac-9212-9b25ba261bfa" providerId="ADAL" clId="{88CB48D9-6A52-444F-AB6E-2981D3E75A8F}" dt="2020-10-09T21:00:28.563" v="17"/>
          <ac:cxnSpMkLst>
            <pc:docMk/>
            <pc:sldMk cId="1499582636" sldId="419"/>
            <ac:cxnSpMk id="35" creationId="{1F53D1A2-AB1D-FC43-B481-ADBCDAF595FA}"/>
          </ac:cxnSpMkLst>
        </pc:cxnChg>
        <pc:cxnChg chg="mod">
          <ac:chgData name="Miller, Brett" userId="446b90fd-ee5e-49ac-9212-9b25ba261bfa" providerId="ADAL" clId="{88CB48D9-6A52-444F-AB6E-2981D3E75A8F}" dt="2020-10-09T21:00:28.563" v="17"/>
          <ac:cxnSpMkLst>
            <pc:docMk/>
            <pc:sldMk cId="1499582636" sldId="419"/>
            <ac:cxnSpMk id="36" creationId="{659853C7-4C07-C34F-91FF-57A12A8005FF}"/>
          </ac:cxnSpMkLst>
        </pc:cxnChg>
      </pc:sldChg>
      <pc:sldChg chg="modSp">
        <pc:chgData name="Miller, Brett" userId="446b90fd-ee5e-49ac-9212-9b25ba261bfa" providerId="ADAL" clId="{88CB48D9-6A52-444F-AB6E-2981D3E75A8F}" dt="2020-10-09T21:01:01.992" v="18" actId="14861"/>
        <pc:sldMkLst>
          <pc:docMk/>
          <pc:sldMk cId="819690150" sldId="424"/>
        </pc:sldMkLst>
        <pc:graphicFrameChg chg="mod">
          <ac:chgData name="Miller, Brett" userId="446b90fd-ee5e-49ac-9212-9b25ba261bfa" providerId="ADAL" clId="{88CB48D9-6A52-444F-AB6E-2981D3E75A8F}" dt="2020-10-09T21:01:01.992" v="18" actId="14861"/>
          <ac:graphicFrameMkLst>
            <pc:docMk/>
            <pc:sldMk cId="819690150" sldId="424"/>
            <ac:graphicFrameMk id="3" creationId="{2841747D-A34D-4B2A-986E-8E62D67530B9}"/>
          </ac:graphicFrameMkLst>
        </pc:graphicFrameChg>
      </pc:sldChg>
      <pc:sldChg chg="addSp delSp modSp add mod modTransition modClrScheme delAnim chgLayout">
        <pc:chgData name="Miller, Brett" userId="446b90fd-ee5e-49ac-9212-9b25ba261bfa" providerId="ADAL" clId="{88CB48D9-6A52-444F-AB6E-2981D3E75A8F}" dt="2020-10-09T21:34:54.199" v="817"/>
        <pc:sldMkLst>
          <pc:docMk/>
          <pc:sldMk cId="606895929" sldId="425"/>
        </pc:sldMkLst>
        <pc:spChg chg="mod ord">
          <ac:chgData name="Miller, Brett" userId="446b90fd-ee5e-49ac-9212-9b25ba261bfa" providerId="ADAL" clId="{88CB48D9-6A52-444F-AB6E-2981D3E75A8F}" dt="2020-10-09T21:06:53.792" v="60" actId="26606"/>
          <ac:spMkLst>
            <pc:docMk/>
            <pc:sldMk cId="606895929" sldId="425"/>
            <ac:spMk id="2" creationId="{CBC95498-9813-4AAF-8D65-CE306DB3934D}"/>
          </ac:spMkLst>
        </pc:spChg>
        <pc:spChg chg="del mod">
          <ac:chgData name="Miller, Brett" userId="446b90fd-ee5e-49ac-9212-9b25ba261bfa" providerId="ADAL" clId="{88CB48D9-6A52-444F-AB6E-2981D3E75A8F}" dt="2020-10-09T21:05:33.377" v="53" actId="478"/>
          <ac:spMkLst>
            <pc:docMk/>
            <pc:sldMk cId="606895929" sldId="425"/>
            <ac:spMk id="5" creationId="{113B2805-0B8A-F74D-8174-EF9258273901}"/>
          </ac:spMkLst>
        </pc:spChg>
        <pc:graphicFrameChg chg="del">
          <ac:chgData name="Miller, Brett" userId="446b90fd-ee5e-49ac-9212-9b25ba261bfa" providerId="ADAL" clId="{88CB48D9-6A52-444F-AB6E-2981D3E75A8F}" dt="2020-10-09T21:05:30.368" v="51" actId="478"/>
          <ac:graphicFrameMkLst>
            <pc:docMk/>
            <pc:sldMk cId="606895929" sldId="425"/>
            <ac:graphicFrameMk id="3" creationId="{2841747D-A34D-4B2A-986E-8E62D67530B9}"/>
          </ac:graphicFrameMkLst>
        </pc:graphicFrameChg>
        <pc:picChg chg="add mod">
          <ac:chgData name="Miller, Brett" userId="446b90fd-ee5e-49ac-9212-9b25ba261bfa" providerId="ADAL" clId="{88CB48D9-6A52-444F-AB6E-2981D3E75A8F}" dt="2020-10-09T21:06:53.792" v="60" actId="26606"/>
          <ac:picMkLst>
            <pc:docMk/>
            <pc:sldMk cId="606895929" sldId="425"/>
            <ac:picMk id="1026" creationId="{91BEB9D1-4AEC-2F4A-A7EF-F9AF16903B0B}"/>
          </ac:picMkLst>
        </pc:picChg>
      </pc:sldChg>
      <pc:sldChg chg="addSp delSp modSp add del mod ord modClrScheme chgLayout modNotesTx">
        <pc:chgData name="Miller, Brett" userId="446b90fd-ee5e-49ac-9212-9b25ba261bfa" providerId="ADAL" clId="{88CB48D9-6A52-444F-AB6E-2981D3E75A8F}" dt="2020-10-09T21:29:20.198" v="790" actId="2696"/>
        <pc:sldMkLst>
          <pc:docMk/>
          <pc:sldMk cId="1447161542" sldId="426"/>
        </pc:sldMkLst>
        <pc:spChg chg="mod">
          <ac:chgData name="Miller, Brett" userId="446b90fd-ee5e-49ac-9212-9b25ba261bfa" providerId="ADAL" clId="{88CB48D9-6A52-444F-AB6E-2981D3E75A8F}" dt="2020-10-09T21:28:55.984" v="789" actId="26606"/>
          <ac:spMkLst>
            <pc:docMk/>
            <pc:sldMk cId="1447161542" sldId="426"/>
            <ac:spMk id="2" creationId="{CBC95498-9813-4AAF-8D65-CE306DB3934D}"/>
          </ac:spMkLst>
        </pc:spChg>
        <pc:spChg chg="add mod">
          <ac:chgData name="Miller, Brett" userId="446b90fd-ee5e-49ac-9212-9b25ba261bfa" providerId="ADAL" clId="{88CB48D9-6A52-444F-AB6E-2981D3E75A8F}" dt="2020-10-09T21:28:55.984" v="789" actId="26606"/>
          <ac:spMkLst>
            <pc:docMk/>
            <pc:sldMk cId="1447161542" sldId="426"/>
            <ac:spMk id="7" creationId="{884F7706-5900-4121-AB9E-CB7832DD52F7}"/>
          </ac:spMkLst>
        </pc:spChg>
        <pc:picChg chg="del">
          <ac:chgData name="Miller, Brett" userId="446b90fd-ee5e-49ac-9212-9b25ba261bfa" providerId="ADAL" clId="{88CB48D9-6A52-444F-AB6E-2981D3E75A8F}" dt="2020-10-09T21:09:42.481" v="62" actId="478"/>
          <ac:picMkLst>
            <pc:docMk/>
            <pc:sldMk cId="1447161542" sldId="426"/>
            <ac:picMk id="1026" creationId="{91BEB9D1-4AEC-2F4A-A7EF-F9AF16903B0B}"/>
          </ac:picMkLst>
        </pc:picChg>
      </pc:sldChg>
      <pc:sldChg chg="addSp delSp modSp add del mod ord setBg modClrScheme chgLayout">
        <pc:chgData name="Miller, Brett" userId="446b90fd-ee5e-49ac-9212-9b25ba261bfa" providerId="ADAL" clId="{88CB48D9-6A52-444F-AB6E-2981D3E75A8F}" dt="2020-10-09T21:28:40.875" v="787" actId="2696"/>
        <pc:sldMkLst>
          <pc:docMk/>
          <pc:sldMk cId="291640828" sldId="427"/>
        </pc:sldMkLst>
        <pc:spChg chg="mod">
          <ac:chgData name="Miller, Brett" userId="446b90fd-ee5e-49ac-9212-9b25ba261bfa" providerId="ADAL" clId="{88CB48D9-6A52-444F-AB6E-2981D3E75A8F}" dt="2020-10-09T21:27:33.143" v="771" actId="26606"/>
          <ac:spMkLst>
            <pc:docMk/>
            <pc:sldMk cId="291640828" sldId="427"/>
            <ac:spMk id="2" creationId="{CBC95498-9813-4AAF-8D65-CE306DB3934D}"/>
          </ac:spMkLst>
        </pc:spChg>
        <pc:spChg chg="add del mod">
          <ac:chgData name="Miller, Brett" userId="446b90fd-ee5e-49ac-9212-9b25ba261bfa" providerId="ADAL" clId="{88CB48D9-6A52-444F-AB6E-2981D3E75A8F}" dt="2020-10-09T21:27:38.834" v="776"/>
          <ac:spMkLst>
            <pc:docMk/>
            <pc:sldMk cId="291640828" sldId="427"/>
            <ac:spMk id="3" creationId="{8F62FEA3-A464-4845-8E93-F06654355CB5}"/>
          </ac:spMkLst>
        </pc:spChg>
        <pc:spChg chg="add del mod">
          <ac:chgData name="Miller, Brett" userId="446b90fd-ee5e-49ac-9212-9b25ba261bfa" providerId="ADAL" clId="{88CB48D9-6A52-444F-AB6E-2981D3E75A8F}" dt="2020-10-09T21:27:40.119" v="778"/>
          <ac:spMkLst>
            <pc:docMk/>
            <pc:sldMk cId="291640828" sldId="427"/>
            <ac:spMk id="4" creationId="{140E0371-017A-3E4F-87D3-ACED6A07C615}"/>
          </ac:spMkLst>
        </pc:spChg>
        <pc:spChg chg="add del mod">
          <ac:chgData name="Miller, Brett" userId="446b90fd-ee5e-49ac-9212-9b25ba261bfa" providerId="ADAL" clId="{88CB48D9-6A52-444F-AB6E-2981D3E75A8F}" dt="2020-10-09T21:27:40.863" v="780"/>
          <ac:spMkLst>
            <pc:docMk/>
            <pc:sldMk cId="291640828" sldId="427"/>
            <ac:spMk id="5" creationId="{4EE81119-D5FB-F742-B475-3303DFC23B7D}"/>
          </ac:spMkLst>
        </pc:spChg>
        <pc:spChg chg="add mod">
          <ac:chgData name="Miller, Brett" userId="446b90fd-ee5e-49ac-9212-9b25ba261bfa" providerId="ADAL" clId="{88CB48D9-6A52-444F-AB6E-2981D3E75A8F}" dt="2020-10-09T21:27:33.143" v="771" actId="26606"/>
          <ac:spMkLst>
            <pc:docMk/>
            <pc:sldMk cId="291640828" sldId="427"/>
            <ac:spMk id="7" creationId="{767A32B2-EE9E-4975-8F46-4349567DDC47}"/>
          </ac:spMkLst>
        </pc:spChg>
      </pc:sldChg>
      <pc:sldChg chg="modSp add del ord modAnim">
        <pc:chgData name="Miller, Brett" userId="446b90fd-ee5e-49ac-9212-9b25ba261bfa" providerId="ADAL" clId="{88CB48D9-6A52-444F-AB6E-2981D3E75A8F}" dt="2020-10-09T21:24:50.063" v="689" actId="2696"/>
        <pc:sldMkLst>
          <pc:docMk/>
          <pc:sldMk cId="816446465" sldId="428"/>
        </pc:sldMkLst>
        <pc:graphicFrameChg chg="mod">
          <ac:chgData name="Miller, Brett" userId="446b90fd-ee5e-49ac-9212-9b25ba261bfa" providerId="ADAL" clId="{88CB48D9-6A52-444F-AB6E-2981D3E75A8F}" dt="2020-10-09T21:22:07.013" v="668" actId="12100"/>
          <ac:graphicFrameMkLst>
            <pc:docMk/>
            <pc:sldMk cId="816446465" sldId="428"/>
            <ac:graphicFrameMk id="3" creationId="{4FAC5E4F-2DD9-4995-BC71-96CC11C702BA}"/>
          </ac:graphicFrameMkLst>
        </pc:graphicFrameChg>
      </pc:sldChg>
      <pc:sldChg chg="modSp add mod modTransition modAnim modNotesTx">
        <pc:chgData name="Miller, Brett" userId="446b90fd-ee5e-49ac-9212-9b25ba261bfa" providerId="ADAL" clId="{88CB48D9-6A52-444F-AB6E-2981D3E75A8F}" dt="2020-10-09T21:36:52.135" v="933" actId="20577"/>
        <pc:sldMkLst>
          <pc:docMk/>
          <pc:sldMk cId="3283919833" sldId="429"/>
        </pc:sldMkLst>
        <pc:graphicFrameChg chg="mod">
          <ac:chgData name="Miller, Brett" userId="446b90fd-ee5e-49ac-9212-9b25ba261bfa" providerId="ADAL" clId="{88CB48D9-6A52-444F-AB6E-2981D3E75A8F}" dt="2020-10-09T21:34:16.586" v="813"/>
          <ac:graphicFrameMkLst>
            <pc:docMk/>
            <pc:sldMk cId="3283919833" sldId="429"/>
            <ac:graphicFrameMk id="3" creationId="{4FAC5E4F-2DD9-4995-BC71-96CC11C702BA}"/>
          </ac:graphicFrameMkLst>
        </pc:graphicFrameChg>
      </pc:sldChg>
      <pc:sldChg chg="addSp delSp modSp new mod modTransition modClrScheme chgLayout">
        <pc:chgData name="Miller, Brett" userId="446b90fd-ee5e-49ac-9212-9b25ba261bfa" providerId="ADAL" clId="{88CB48D9-6A52-444F-AB6E-2981D3E75A8F}" dt="2020-10-09T21:34:40.995" v="815"/>
        <pc:sldMkLst>
          <pc:docMk/>
          <pc:sldMk cId="801271832" sldId="430"/>
        </pc:sldMkLst>
        <pc:spChg chg="del">
          <ac:chgData name="Miller, Brett" userId="446b90fd-ee5e-49ac-9212-9b25ba261bfa" providerId="ADAL" clId="{88CB48D9-6A52-444F-AB6E-2981D3E75A8F}" dt="2020-10-09T21:30:20.871" v="796" actId="26606"/>
          <ac:spMkLst>
            <pc:docMk/>
            <pc:sldMk cId="801271832" sldId="430"/>
            <ac:spMk id="2" creationId="{C26AB4B2-85E1-7A47-AAA3-9E0BCEEBCC40}"/>
          </ac:spMkLst>
        </pc:spChg>
        <pc:spChg chg="del mod">
          <ac:chgData name="Miller, Brett" userId="446b90fd-ee5e-49ac-9212-9b25ba261bfa" providerId="ADAL" clId="{88CB48D9-6A52-444F-AB6E-2981D3E75A8F}" dt="2020-10-09T21:29:32.919" v="793" actId="478"/>
          <ac:spMkLst>
            <pc:docMk/>
            <pc:sldMk cId="801271832" sldId="430"/>
            <ac:spMk id="3" creationId="{FD16FB96-BDEF-4D48-9905-44E65489E3A6}"/>
          </ac:spMkLst>
        </pc:spChg>
        <pc:spChg chg="add mod">
          <ac:chgData name="Miller, Brett" userId="446b90fd-ee5e-49ac-9212-9b25ba261bfa" providerId="ADAL" clId="{88CB48D9-6A52-444F-AB6E-2981D3E75A8F}" dt="2020-10-09T21:33:52.370" v="812" actId="20577"/>
          <ac:spMkLst>
            <pc:docMk/>
            <pc:sldMk cId="801271832" sldId="430"/>
            <ac:spMk id="7" creationId="{0119D002-E7CD-43AC-ADA8-70E5C3D0350A}"/>
          </ac:spMkLst>
        </pc:spChg>
        <pc:spChg chg="add del mod">
          <ac:chgData name="Miller, Brett" userId="446b90fd-ee5e-49ac-9212-9b25ba261bfa" providerId="ADAL" clId="{88CB48D9-6A52-444F-AB6E-2981D3E75A8F}" dt="2020-10-09T21:30:28.452" v="801" actId="478"/>
          <ac:spMkLst>
            <pc:docMk/>
            <pc:sldMk cId="801271832" sldId="430"/>
            <ac:spMk id="9" creationId="{A57112B5-A3F2-48B4-AFA3-8DB4999422F8}"/>
          </ac:spMkLst>
        </pc:spChg>
      </pc:sldChg>
      <pc:sldChg chg="addSp delSp modSp new mod modAnim modNotesTx">
        <pc:chgData name="Miller, Brett" userId="446b90fd-ee5e-49ac-9212-9b25ba261bfa" providerId="ADAL" clId="{88CB48D9-6A52-444F-AB6E-2981D3E75A8F}" dt="2020-10-09T21:50:21.719" v="1409" actId="478"/>
        <pc:sldMkLst>
          <pc:docMk/>
          <pc:sldMk cId="314838775" sldId="431"/>
        </pc:sldMkLst>
        <pc:spChg chg="mod">
          <ac:chgData name="Miller, Brett" userId="446b90fd-ee5e-49ac-9212-9b25ba261bfa" providerId="ADAL" clId="{88CB48D9-6A52-444F-AB6E-2981D3E75A8F}" dt="2020-10-09T21:41:02.686" v="1173" actId="20577"/>
          <ac:spMkLst>
            <pc:docMk/>
            <pc:sldMk cId="314838775" sldId="431"/>
            <ac:spMk id="2" creationId="{A4EBDB01-95A0-F546-922E-F07377CDA231}"/>
          </ac:spMkLst>
        </pc:spChg>
        <pc:spChg chg="del">
          <ac:chgData name="Miller, Brett" userId="446b90fd-ee5e-49ac-9212-9b25ba261bfa" providerId="ADAL" clId="{88CB48D9-6A52-444F-AB6E-2981D3E75A8F}" dt="2020-10-09T21:50:21.719" v="1409" actId="478"/>
          <ac:spMkLst>
            <pc:docMk/>
            <pc:sldMk cId="314838775" sldId="431"/>
            <ac:spMk id="3" creationId="{76F7BED3-DE72-4C45-9FD2-0694F0E7D27B}"/>
          </ac:spMkLst>
        </pc:spChg>
        <pc:spChg chg="add mod">
          <ac:chgData name="Miller, Brett" userId="446b90fd-ee5e-49ac-9212-9b25ba261bfa" providerId="ADAL" clId="{88CB48D9-6A52-444F-AB6E-2981D3E75A8F}" dt="2020-10-09T21:39:29.534" v="1026"/>
          <ac:spMkLst>
            <pc:docMk/>
            <pc:sldMk cId="314838775" sldId="431"/>
            <ac:spMk id="6" creationId="{6B910451-96FA-0742-A6D0-6DAD52BF644A}"/>
          </ac:spMkLst>
        </pc:spChg>
        <pc:spChg chg="add mod">
          <ac:chgData name="Miller, Brett" userId="446b90fd-ee5e-49ac-9212-9b25ba261bfa" providerId="ADAL" clId="{88CB48D9-6A52-444F-AB6E-2981D3E75A8F}" dt="2020-10-09T21:39:29.534" v="1026"/>
          <ac:spMkLst>
            <pc:docMk/>
            <pc:sldMk cId="314838775" sldId="431"/>
            <ac:spMk id="7" creationId="{193C73C8-1E16-614B-B63C-A6002B595E09}"/>
          </ac:spMkLst>
        </pc:spChg>
        <pc:grpChg chg="add mod">
          <ac:chgData name="Miller, Brett" userId="446b90fd-ee5e-49ac-9212-9b25ba261bfa" providerId="ADAL" clId="{88CB48D9-6A52-444F-AB6E-2981D3E75A8F}" dt="2020-10-09T21:39:29.534" v="1026"/>
          <ac:grpSpMkLst>
            <pc:docMk/>
            <pc:sldMk cId="314838775" sldId="431"/>
            <ac:grpSpMk id="5" creationId="{8FB0EFDC-D882-5342-96BA-BD19F74524B5}"/>
          </ac:grpSpMkLst>
        </pc:grpChg>
        <pc:graphicFrameChg chg="add del mod modGraphic">
          <ac:chgData name="Miller, Brett" userId="446b90fd-ee5e-49ac-9212-9b25ba261bfa" providerId="ADAL" clId="{88CB48D9-6A52-444F-AB6E-2981D3E75A8F}" dt="2020-10-09T21:39:25.063" v="1024" actId="478"/>
          <ac:graphicFrameMkLst>
            <pc:docMk/>
            <pc:sldMk cId="314838775" sldId="431"/>
            <ac:graphicFrameMk id="4" creationId="{79522CE3-C376-E048-9629-FB519DC128C3}"/>
          </ac:graphicFrameMkLst>
        </pc:graphicFrameChg>
        <pc:graphicFrameChg chg="add mod">
          <ac:chgData name="Miller, Brett" userId="446b90fd-ee5e-49ac-9212-9b25ba261bfa" providerId="ADAL" clId="{88CB48D9-6A52-444F-AB6E-2981D3E75A8F}" dt="2020-10-09T21:42:50.436" v="1342" actId="20577"/>
          <ac:graphicFrameMkLst>
            <pc:docMk/>
            <pc:sldMk cId="314838775" sldId="431"/>
            <ac:graphicFrameMk id="8" creationId="{2EB4AB54-6374-4F42-AF5C-18DB57F9256A}"/>
          </ac:graphicFrameMkLst>
        </pc:graphicFrameChg>
      </pc:sldChg>
      <pc:sldChg chg="modSp add mod modAnim modNotesTx">
        <pc:chgData name="Miller, Brett" userId="446b90fd-ee5e-49ac-9212-9b25ba261bfa" providerId="ADAL" clId="{88CB48D9-6A52-444F-AB6E-2981D3E75A8F}" dt="2020-10-09T22:01:40.519" v="2434" actId="20577"/>
        <pc:sldMkLst>
          <pc:docMk/>
          <pc:sldMk cId="1255399501" sldId="432"/>
        </pc:sldMkLst>
        <pc:spChg chg="mod">
          <ac:chgData name="Miller, Brett" userId="446b90fd-ee5e-49ac-9212-9b25ba261bfa" providerId="ADAL" clId="{88CB48D9-6A52-444F-AB6E-2981D3E75A8F}" dt="2020-10-09T21:50:42.943" v="1447" actId="20577"/>
          <ac:spMkLst>
            <pc:docMk/>
            <pc:sldMk cId="1255399501" sldId="432"/>
            <ac:spMk id="2" creationId="{A4EBDB01-95A0-F546-922E-F07377CDA231}"/>
          </ac:spMkLst>
        </pc:spChg>
        <pc:graphicFrameChg chg="mod">
          <ac:chgData name="Miller, Brett" userId="446b90fd-ee5e-49ac-9212-9b25ba261bfa" providerId="ADAL" clId="{88CB48D9-6A52-444F-AB6E-2981D3E75A8F}" dt="2020-10-09T22:01:01.955" v="2308" actId="20577"/>
          <ac:graphicFrameMkLst>
            <pc:docMk/>
            <pc:sldMk cId="1255399501" sldId="432"/>
            <ac:graphicFrameMk id="8" creationId="{2EB4AB54-6374-4F42-AF5C-18DB57F9256A}"/>
          </ac:graphicFrameMkLst>
        </pc:graphicFrameChg>
      </pc:sldChg>
      <pc:sldChg chg="modSp add mod">
        <pc:chgData name="Miller, Brett" userId="446b90fd-ee5e-49ac-9212-9b25ba261bfa" providerId="ADAL" clId="{88CB48D9-6A52-444F-AB6E-2981D3E75A8F}" dt="2020-10-10T11:14:33.823" v="2734" actId="20577"/>
        <pc:sldMkLst>
          <pc:docMk/>
          <pc:sldMk cId="672624040" sldId="433"/>
        </pc:sldMkLst>
        <pc:spChg chg="mod">
          <ac:chgData name="Miller, Brett" userId="446b90fd-ee5e-49ac-9212-9b25ba261bfa" providerId="ADAL" clId="{88CB48D9-6A52-444F-AB6E-2981D3E75A8F}" dt="2020-10-10T11:13:05.074" v="2456" actId="20577"/>
          <ac:spMkLst>
            <pc:docMk/>
            <pc:sldMk cId="672624040" sldId="433"/>
            <ac:spMk id="2" creationId="{A4EBDB01-95A0-F546-922E-F07377CDA231}"/>
          </ac:spMkLst>
        </pc:spChg>
        <pc:graphicFrameChg chg="mod">
          <ac:chgData name="Miller, Brett" userId="446b90fd-ee5e-49ac-9212-9b25ba261bfa" providerId="ADAL" clId="{88CB48D9-6A52-444F-AB6E-2981D3E75A8F}" dt="2020-10-10T11:14:33.823" v="2734" actId="20577"/>
          <ac:graphicFrameMkLst>
            <pc:docMk/>
            <pc:sldMk cId="672624040" sldId="433"/>
            <ac:graphicFrameMk id="8" creationId="{2EB4AB54-6374-4F42-AF5C-18DB57F9256A}"/>
          </ac:graphicFrameMkLst>
        </pc:graphicFrameChg>
      </pc:sldChg>
      <pc:sldChg chg="modSp add mod">
        <pc:chgData name="Miller, Brett" userId="446b90fd-ee5e-49ac-9212-9b25ba261bfa" providerId="ADAL" clId="{88CB48D9-6A52-444F-AB6E-2981D3E75A8F}" dt="2020-10-10T11:14:51.083" v="2749" actId="20577"/>
        <pc:sldMkLst>
          <pc:docMk/>
          <pc:sldMk cId="3286080094" sldId="434"/>
        </pc:sldMkLst>
        <pc:spChg chg="mod">
          <ac:chgData name="Miller, Brett" userId="446b90fd-ee5e-49ac-9212-9b25ba261bfa" providerId="ADAL" clId="{88CB48D9-6A52-444F-AB6E-2981D3E75A8F}" dt="2020-10-10T11:14:51.083" v="2749" actId="20577"/>
          <ac:spMkLst>
            <pc:docMk/>
            <pc:sldMk cId="3286080094" sldId="434"/>
            <ac:spMk id="7" creationId="{0119D002-E7CD-43AC-ADA8-70E5C3D0350A}"/>
          </ac:spMkLst>
        </pc:spChg>
      </pc:sldChg>
      <pc:sldMasterChg chg="modSldLayout">
        <pc:chgData name="Miller, Brett" userId="446b90fd-ee5e-49ac-9212-9b25ba261bfa" providerId="ADAL" clId="{88CB48D9-6A52-444F-AB6E-2981D3E75A8F}" dt="2020-10-09T21:30:05.619" v="795" actId="478"/>
        <pc:sldMasterMkLst>
          <pc:docMk/>
          <pc:sldMasterMk cId="1710106168" sldId="2147483775"/>
        </pc:sldMasterMkLst>
        <pc:sldLayoutChg chg="delSp mod">
          <pc:chgData name="Miller, Brett" userId="446b90fd-ee5e-49ac-9212-9b25ba261bfa" providerId="ADAL" clId="{88CB48D9-6A52-444F-AB6E-2981D3E75A8F}" dt="2020-10-09T21:30:05.619" v="795" actId="478"/>
          <pc:sldLayoutMkLst>
            <pc:docMk/>
            <pc:sldMasterMk cId="1710106168" sldId="2147483775"/>
            <pc:sldLayoutMk cId="255811592" sldId="2147483845"/>
          </pc:sldLayoutMkLst>
          <pc:picChg chg="del">
            <ac:chgData name="Miller, Brett" userId="446b90fd-ee5e-49ac-9212-9b25ba261bfa" providerId="ADAL" clId="{88CB48D9-6A52-444F-AB6E-2981D3E75A8F}" dt="2020-10-09T21:30:05.619" v="795" actId="478"/>
            <ac:picMkLst>
              <pc:docMk/>
              <pc:sldMasterMk cId="1710106168" sldId="2147483775"/>
              <pc:sldLayoutMk cId="255811592" sldId="2147483845"/>
              <ac:picMk id="7" creationId="{00000000-0000-0000-0000-000000000000}"/>
            </ac:picMkLst>
          </pc:picChg>
        </pc:sldLayoutChg>
        <pc:sldLayoutChg chg="delSp mod">
          <pc:chgData name="Miller, Brett" userId="446b90fd-ee5e-49ac-9212-9b25ba261bfa" providerId="ADAL" clId="{88CB48D9-6A52-444F-AB6E-2981D3E75A8F}" dt="2020-10-09T21:29:55.621" v="794" actId="478"/>
          <pc:sldLayoutMkLst>
            <pc:docMk/>
            <pc:sldMasterMk cId="1710106168" sldId="2147483775"/>
            <pc:sldLayoutMk cId="0" sldId="2147483869"/>
          </pc:sldLayoutMkLst>
          <pc:picChg chg="del">
            <ac:chgData name="Miller, Brett" userId="446b90fd-ee5e-49ac-9212-9b25ba261bfa" providerId="ADAL" clId="{88CB48D9-6A52-444F-AB6E-2981D3E75A8F}" dt="2020-10-09T21:29:55.621" v="794" actId="478"/>
            <ac:picMkLst>
              <pc:docMk/>
              <pc:sldMasterMk cId="1710106168" sldId="2147483775"/>
              <pc:sldLayoutMk cId="0" sldId="2147483869"/>
              <ac:picMk id="7" creationId="{00000000-0000-0000-0000-000000000000}"/>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92A0A0-B184-42D0-BF2A-EB3A4AFC152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23946D7-6B53-440E-AD0E-6F55CEA4ECF7}">
      <dgm:prSet phldrT="[Text]"/>
      <dgm:spPr>
        <a:noFill/>
        <a:ln w="28575">
          <a:solidFill>
            <a:srgbClr val="0070C0"/>
          </a:solidFill>
        </a:ln>
        <a:effectLst>
          <a:glow rad="63500">
            <a:srgbClr val="0070C0">
              <a:alpha val="40000"/>
            </a:srgbClr>
          </a:glow>
        </a:effectLst>
      </dgm:spPr>
      <dgm:t>
        <a:bodyPr/>
        <a:lstStyle/>
        <a:p>
          <a:r>
            <a:rPr lang="en-GB" dirty="0">
              <a:solidFill>
                <a:schemeClr val="tx1"/>
              </a:solidFill>
              <a:ea typeface="Gotham Book" panose="020B0604030504040204" pitchFamily="34" charset="0"/>
              <a:cs typeface="Gotham Book" panose="020B0604030504040204" pitchFamily="34" charset="0"/>
            </a:rPr>
            <a:t>GitOps is the technique of using git to manage infrastructure and application deployment.</a:t>
          </a:r>
          <a:endParaRPr lang="en-GB" dirty="0"/>
        </a:p>
      </dgm:t>
    </dgm:pt>
    <dgm:pt modelId="{8ADA026B-5AE9-42F8-A36F-488C9CC072E7}" type="parTrans" cxnId="{FBCE3D29-242F-4824-B7A4-3AEEAB562A6C}">
      <dgm:prSet/>
      <dgm:spPr/>
      <dgm:t>
        <a:bodyPr/>
        <a:lstStyle/>
        <a:p>
          <a:endParaRPr lang="en-GB"/>
        </a:p>
      </dgm:t>
    </dgm:pt>
    <dgm:pt modelId="{8216094D-21C5-40EA-85D0-12D8F8AC8210}" type="sibTrans" cxnId="{FBCE3D29-242F-4824-B7A4-3AEEAB562A6C}">
      <dgm:prSet/>
      <dgm:spPr/>
      <dgm:t>
        <a:bodyPr/>
        <a:lstStyle/>
        <a:p>
          <a:endParaRPr lang="en-GB"/>
        </a:p>
      </dgm:t>
    </dgm:pt>
    <dgm:pt modelId="{05FC1A1F-A587-443E-A5C4-07C9824013A1}">
      <dgm:prSet phldrT="[Text]"/>
      <dgm:spPr>
        <a:noFill/>
        <a:ln w="28575">
          <a:solidFill>
            <a:srgbClr val="0070C0"/>
          </a:solidFill>
        </a:ln>
        <a:effectLst>
          <a:glow rad="63500">
            <a:srgbClr val="0070C0">
              <a:alpha val="40000"/>
            </a:srgbClr>
          </a:glow>
        </a:effectLst>
      </dgm:spPr>
      <dgm:t>
        <a:bodyPr/>
        <a:lstStyle/>
        <a:p>
          <a:r>
            <a:rPr lang="en-GB" dirty="0">
              <a:solidFill>
                <a:schemeClr val="tx1"/>
              </a:solidFill>
            </a:rPr>
            <a:t>Using git as a single source of truth for infrastructure and application code.</a:t>
          </a:r>
        </a:p>
      </dgm:t>
    </dgm:pt>
    <dgm:pt modelId="{453717F3-4F16-4E88-B432-2735F742D499}" type="parTrans" cxnId="{763B7A44-AE2A-4F38-9B10-7ACD47591580}">
      <dgm:prSet/>
      <dgm:spPr/>
      <dgm:t>
        <a:bodyPr/>
        <a:lstStyle/>
        <a:p>
          <a:endParaRPr lang="en-GB"/>
        </a:p>
      </dgm:t>
    </dgm:pt>
    <dgm:pt modelId="{D742D8B3-7BB3-4BE3-B2A8-7A941E47E8AE}" type="sibTrans" cxnId="{763B7A44-AE2A-4F38-9B10-7ACD47591580}">
      <dgm:prSet/>
      <dgm:spPr/>
      <dgm:t>
        <a:bodyPr/>
        <a:lstStyle/>
        <a:p>
          <a:endParaRPr lang="en-GB"/>
        </a:p>
      </dgm:t>
    </dgm:pt>
    <dgm:pt modelId="{71BC2A8B-9BEF-483F-8F62-E835394BBC9B}">
      <dgm:prSet phldrT="[Text]"/>
      <dgm:spPr>
        <a:noFill/>
        <a:ln w="28575">
          <a:solidFill>
            <a:srgbClr val="0070C0"/>
          </a:solidFill>
        </a:ln>
        <a:effectLst>
          <a:glow rad="63500">
            <a:srgbClr val="0070C0">
              <a:alpha val="40000"/>
            </a:srgbClr>
          </a:glow>
        </a:effectLst>
      </dgm:spPr>
      <dgm:t>
        <a:bodyPr/>
        <a:lstStyle/>
        <a:p>
          <a:r>
            <a:rPr lang="en-US" dirty="0">
              <a:solidFill>
                <a:schemeClr val="tx1"/>
              </a:solidFill>
              <a:ea typeface="Gotham Book" panose="020B0604030504040204" pitchFamily="34" charset="0"/>
              <a:cs typeface="Gotham Book" panose="020B0604030504040204" pitchFamily="34" charset="0"/>
            </a:rPr>
            <a:t>Leveraging git to create visibility of work, collaboration with teams to automate the delivery of infrastructure and application code to the cloud.</a:t>
          </a:r>
          <a:endParaRPr lang="en-GB" dirty="0"/>
        </a:p>
      </dgm:t>
    </dgm:pt>
    <dgm:pt modelId="{405DC142-0E5D-46F0-8890-56369505D78A}" type="parTrans" cxnId="{E76AAEB7-3040-43BE-95C8-2D9A7CD839C5}">
      <dgm:prSet/>
      <dgm:spPr/>
      <dgm:t>
        <a:bodyPr/>
        <a:lstStyle/>
        <a:p>
          <a:endParaRPr lang="en-GB"/>
        </a:p>
      </dgm:t>
    </dgm:pt>
    <dgm:pt modelId="{1D064D65-AB9F-4D10-BAA3-FC613B628D40}" type="sibTrans" cxnId="{E76AAEB7-3040-43BE-95C8-2D9A7CD839C5}">
      <dgm:prSet/>
      <dgm:spPr/>
      <dgm:t>
        <a:bodyPr/>
        <a:lstStyle/>
        <a:p>
          <a:endParaRPr lang="en-GB"/>
        </a:p>
      </dgm:t>
    </dgm:pt>
    <dgm:pt modelId="{F8F1E96C-BF9C-4982-BD07-E7D28F27896E}" type="pres">
      <dgm:prSet presAssocID="{4592A0A0-B184-42D0-BF2A-EB3A4AFC1521}" presName="diagram" presStyleCnt="0">
        <dgm:presLayoutVars>
          <dgm:dir/>
          <dgm:resizeHandles val="exact"/>
        </dgm:presLayoutVars>
      </dgm:prSet>
      <dgm:spPr/>
    </dgm:pt>
    <dgm:pt modelId="{91F14BAF-54B5-4189-926B-41F55ACB988A}" type="pres">
      <dgm:prSet presAssocID="{A23946D7-6B53-440E-AD0E-6F55CEA4ECF7}" presName="node" presStyleLbl="node1" presStyleIdx="0" presStyleCnt="3">
        <dgm:presLayoutVars>
          <dgm:bulletEnabled val="1"/>
        </dgm:presLayoutVars>
      </dgm:prSet>
      <dgm:spPr/>
    </dgm:pt>
    <dgm:pt modelId="{BD96D20C-E193-4495-91B8-588BA88A027E}" type="pres">
      <dgm:prSet presAssocID="{8216094D-21C5-40EA-85D0-12D8F8AC8210}" presName="sibTrans" presStyleCnt="0"/>
      <dgm:spPr/>
    </dgm:pt>
    <dgm:pt modelId="{2E8CD4EE-262A-4D0A-B889-1318B934B81F}" type="pres">
      <dgm:prSet presAssocID="{05FC1A1F-A587-443E-A5C4-07C9824013A1}" presName="node" presStyleLbl="node1" presStyleIdx="1" presStyleCnt="3">
        <dgm:presLayoutVars>
          <dgm:bulletEnabled val="1"/>
        </dgm:presLayoutVars>
      </dgm:prSet>
      <dgm:spPr/>
    </dgm:pt>
    <dgm:pt modelId="{12952E5B-DBAC-41D1-BBB2-3D2EF3B7C74A}" type="pres">
      <dgm:prSet presAssocID="{D742D8B3-7BB3-4BE3-B2A8-7A941E47E8AE}" presName="sibTrans" presStyleCnt="0"/>
      <dgm:spPr/>
    </dgm:pt>
    <dgm:pt modelId="{B3F2C577-D6F3-4089-9805-D462FD8021AF}" type="pres">
      <dgm:prSet presAssocID="{71BC2A8B-9BEF-483F-8F62-E835394BBC9B}" presName="node" presStyleLbl="node1" presStyleIdx="2" presStyleCnt="3" custScaleX="159968">
        <dgm:presLayoutVars>
          <dgm:bulletEnabled val="1"/>
        </dgm:presLayoutVars>
      </dgm:prSet>
      <dgm:spPr/>
    </dgm:pt>
  </dgm:ptLst>
  <dgm:cxnLst>
    <dgm:cxn modelId="{FBCE3D29-242F-4824-B7A4-3AEEAB562A6C}" srcId="{4592A0A0-B184-42D0-BF2A-EB3A4AFC1521}" destId="{A23946D7-6B53-440E-AD0E-6F55CEA4ECF7}" srcOrd="0" destOrd="0" parTransId="{8ADA026B-5AE9-42F8-A36F-488C9CC072E7}" sibTransId="{8216094D-21C5-40EA-85D0-12D8F8AC8210}"/>
    <dgm:cxn modelId="{763B7A44-AE2A-4F38-9B10-7ACD47591580}" srcId="{4592A0A0-B184-42D0-BF2A-EB3A4AFC1521}" destId="{05FC1A1F-A587-443E-A5C4-07C9824013A1}" srcOrd="1" destOrd="0" parTransId="{453717F3-4F16-4E88-B432-2735F742D499}" sibTransId="{D742D8B3-7BB3-4BE3-B2A8-7A941E47E8AE}"/>
    <dgm:cxn modelId="{C6F41AAD-1079-47AE-82D8-D1F1E03221A4}" type="presOf" srcId="{05FC1A1F-A587-443E-A5C4-07C9824013A1}" destId="{2E8CD4EE-262A-4D0A-B889-1318B934B81F}" srcOrd="0" destOrd="0" presId="urn:microsoft.com/office/officeart/2005/8/layout/default"/>
    <dgm:cxn modelId="{A4F691B1-67BE-4AA3-8371-7E4043F4D6E6}" type="presOf" srcId="{A23946D7-6B53-440E-AD0E-6F55CEA4ECF7}" destId="{91F14BAF-54B5-4189-926B-41F55ACB988A}" srcOrd="0" destOrd="0" presId="urn:microsoft.com/office/officeart/2005/8/layout/default"/>
    <dgm:cxn modelId="{E76AAEB7-3040-43BE-95C8-2D9A7CD839C5}" srcId="{4592A0A0-B184-42D0-BF2A-EB3A4AFC1521}" destId="{71BC2A8B-9BEF-483F-8F62-E835394BBC9B}" srcOrd="2" destOrd="0" parTransId="{405DC142-0E5D-46F0-8890-56369505D78A}" sibTransId="{1D064D65-AB9F-4D10-BAA3-FC613B628D40}"/>
    <dgm:cxn modelId="{72C626C8-8A61-4E51-872F-33A5A80846A4}" type="presOf" srcId="{71BC2A8B-9BEF-483F-8F62-E835394BBC9B}" destId="{B3F2C577-D6F3-4089-9805-D462FD8021AF}" srcOrd="0" destOrd="0" presId="urn:microsoft.com/office/officeart/2005/8/layout/default"/>
    <dgm:cxn modelId="{79381AE1-1880-4B79-9145-9C70BD8BC928}" type="presOf" srcId="{4592A0A0-B184-42D0-BF2A-EB3A4AFC1521}" destId="{F8F1E96C-BF9C-4982-BD07-E7D28F27896E}" srcOrd="0" destOrd="0" presId="urn:microsoft.com/office/officeart/2005/8/layout/default"/>
    <dgm:cxn modelId="{FBE6E4AD-45BB-420E-85EF-155731EF17ED}" type="presParOf" srcId="{F8F1E96C-BF9C-4982-BD07-E7D28F27896E}" destId="{91F14BAF-54B5-4189-926B-41F55ACB988A}" srcOrd="0" destOrd="0" presId="urn:microsoft.com/office/officeart/2005/8/layout/default"/>
    <dgm:cxn modelId="{C7940643-2EDE-433D-A3F9-4240D22912B6}" type="presParOf" srcId="{F8F1E96C-BF9C-4982-BD07-E7D28F27896E}" destId="{BD96D20C-E193-4495-91B8-588BA88A027E}" srcOrd="1" destOrd="0" presId="urn:microsoft.com/office/officeart/2005/8/layout/default"/>
    <dgm:cxn modelId="{B8A6DB22-7FE5-4079-A954-DC4A0D70B392}" type="presParOf" srcId="{F8F1E96C-BF9C-4982-BD07-E7D28F27896E}" destId="{2E8CD4EE-262A-4D0A-B889-1318B934B81F}" srcOrd="2" destOrd="0" presId="urn:microsoft.com/office/officeart/2005/8/layout/default"/>
    <dgm:cxn modelId="{E708DA1D-60C9-4682-ABCC-AE8E4AA7D21F}" type="presParOf" srcId="{F8F1E96C-BF9C-4982-BD07-E7D28F27896E}" destId="{12952E5B-DBAC-41D1-BBB2-3D2EF3B7C74A}" srcOrd="3" destOrd="0" presId="urn:microsoft.com/office/officeart/2005/8/layout/default"/>
    <dgm:cxn modelId="{891E5ED6-C70D-4BB9-9BC3-C0EFEA57B2EB}" type="presParOf" srcId="{F8F1E96C-BF9C-4982-BD07-E7D28F27896E}" destId="{B3F2C577-D6F3-4089-9805-D462FD8021A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486E95-2977-0149-AF9A-E8AC06054493}" type="doc">
      <dgm:prSet loTypeId="urn:microsoft.com/office/officeart/2005/8/layout/process1" loCatId="" qsTypeId="urn:microsoft.com/office/officeart/2005/8/quickstyle/simple5" qsCatId="simple" csTypeId="urn:microsoft.com/office/officeart/2005/8/colors/accent2_3" csCatId="accent2" phldr="1"/>
      <dgm:spPr/>
    </dgm:pt>
    <dgm:pt modelId="{67A8C4E8-EE7B-A24C-8794-312881016BD9}">
      <dgm:prSet phldrT="[Text]"/>
      <dgm:spPr>
        <a:solidFill>
          <a:srgbClr val="9C9D98"/>
        </a:solidFill>
        <a:ln w="3175">
          <a:solidFill>
            <a:srgbClr val="BABBBC"/>
          </a:solidFill>
        </a:ln>
        <a:effectLst/>
      </dgm:spPr>
      <dgm:t>
        <a:bodyPr/>
        <a:lstStyle/>
        <a:p>
          <a:r>
            <a:rPr lang="en-GB" dirty="0">
              <a:solidFill>
                <a:srgbClr val="75777B"/>
              </a:solidFill>
            </a:rPr>
            <a:t>All files - git doesn't have to know about all of them</a:t>
          </a:r>
        </a:p>
      </dgm:t>
    </dgm:pt>
    <dgm:pt modelId="{6A78D829-1FEB-554E-8F62-93F92472B26D}" type="parTrans" cxnId="{33B82D80-CBC2-0B4A-BA10-5FF8077544B8}">
      <dgm:prSet/>
      <dgm:spPr/>
      <dgm:t>
        <a:bodyPr/>
        <a:lstStyle/>
        <a:p>
          <a:endParaRPr lang="en-GB"/>
        </a:p>
      </dgm:t>
    </dgm:pt>
    <dgm:pt modelId="{6B2A1C96-E481-7F4D-8EC2-3389E1CB5574}" type="sibTrans" cxnId="{33B82D80-CBC2-0B4A-BA10-5FF8077544B8}">
      <dgm:prSet/>
      <dgm:spPr>
        <a:solidFill>
          <a:srgbClr val="B1E2FA"/>
        </a:solidFill>
      </dgm:spPr>
      <dgm:t>
        <a:bodyPr/>
        <a:lstStyle/>
        <a:p>
          <a:endParaRPr lang="en-GB">
            <a:solidFill>
              <a:srgbClr val="B1E2FA"/>
            </a:solidFill>
          </a:endParaRPr>
        </a:p>
      </dgm:t>
    </dgm:pt>
    <dgm:pt modelId="{91D32E50-B7B9-4545-BE9D-5A8C1D0A76F0}">
      <dgm:prSet phldrT="[Text]"/>
      <dgm:spPr>
        <a:solidFill>
          <a:srgbClr val="9DF18F"/>
        </a:solidFill>
        <a:ln w="3175">
          <a:solidFill>
            <a:srgbClr val="B8BABB"/>
          </a:solidFill>
        </a:ln>
        <a:effectLst/>
      </dgm:spPr>
      <dgm:t>
        <a:bodyPr/>
        <a:lstStyle/>
        <a:p>
          <a:r>
            <a:rPr lang="en-GB" dirty="0">
              <a:solidFill>
                <a:srgbClr val="74787B"/>
              </a:solidFill>
            </a:rPr>
            <a:t>Files in the index and a history of changes</a:t>
          </a:r>
        </a:p>
      </dgm:t>
    </dgm:pt>
    <dgm:pt modelId="{FF57370D-DDA2-1545-947F-1E83E4DEE7B5}" type="parTrans" cxnId="{C7B816D2-1952-2441-A232-AAC618C86295}">
      <dgm:prSet/>
      <dgm:spPr/>
      <dgm:t>
        <a:bodyPr/>
        <a:lstStyle/>
        <a:p>
          <a:endParaRPr lang="en-GB"/>
        </a:p>
      </dgm:t>
    </dgm:pt>
    <dgm:pt modelId="{1E303CB1-D2AD-CE4E-969D-02DD27A615FB}" type="sibTrans" cxnId="{C7B816D2-1952-2441-A232-AAC618C86295}">
      <dgm:prSet/>
      <dgm:spPr/>
      <dgm:t>
        <a:bodyPr/>
        <a:lstStyle/>
        <a:p>
          <a:endParaRPr lang="en-GB"/>
        </a:p>
      </dgm:t>
    </dgm:pt>
    <dgm:pt modelId="{37A10B05-E18A-4042-A71F-A241A48AF1D3}">
      <dgm:prSet phldrT="[Text]"/>
      <dgm:spPr>
        <a:solidFill>
          <a:srgbClr val="04AFF0"/>
        </a:solidFill>
        <a:ln w="3175">
          <a:solidFill>
            <a:srgbClr val="B9BBBB"/>
          </a:solidFill>
        </a:ln>
        <a:effectLst/>
      </dgm:spPr>
      <dgm:t>
        <a:bodyPr/>
        <a:lstStyle/>
        <a:p>
          <a:r>
            <a:rPr lang="en-GB" dirty="0">
              <a:solidFill>
                <a:srgbClr val="74787A"/>
              </a:solidFill>
            </a:rPr>
            <a:t>Files git cares about and wants to track changes in</a:t>
          </a:r>
        </a:p>
      </dgm:t>
    </dgm:pt>
    <dgm:pt modelId="{CE0B0C9E-42A2-6E47-A1ED-2A156CC217F9}" type="parTrans" cxnId="{6EE3C7A4-ACFB-A247-8329-F3819A2A8C47}">
      <dgm:prSet/>
      <dgm:spPr/>
      <dgm:t>
        <a:bodyPr/>
        <a:lstStyle/>
        <a:p>
          <a:endParaRPr lang="en-GB"/>
        </a:p>
      </dgm:t>
    </dgm:pt>
    <dgm:pt modelId="{005DD127-4681-9F49-BABD-0D0315BDAD33}" type="sibTrans" cxnId="{6EE3C7A4-ACFB-A247-8329-F3819A2A8C47}">
      <dgm:prSet/>
      <dgm:spPr>
        <a:solidFill>
          <a:srgbClr val="C9F8C0"/>
        </a:solidFill>
      </dgm:spPr>
      <dgm:t>
        <a:bodyPr/>
        <a:lstStyle/>
        <a:p>
          <a:endParaRPr lang="en-GB"/>
        </a:p>
      </dgm:t>
    </dgm:pt>
    <dgm:pt modelId="{3C4FE6C4-22F3-9B41-A571-1CBC6DCC0424}">
      <dgm:prSet custT="1"/>
      <dgm:spPr>
        <a:solidFill>
          <a:srgbClr val="CACBCC"/>
        </a:solidFill>
        <a:ln>
          <a:solidFill>
            <a:srgbClr val="B9BBBB"/>
          </a:solidFill>
        </a:ln>
        <a:effectLst/>
      </dgm:spPr>
      <dgm:t>
        <a:bodyPr/>
        <a:lstStyle/>
        <a:p>
          <a:r>
            <a:rPr lang="en-GB" sz="1800" kern="1200" dirty="0">
              <a:solidFill>
                <a:srgbClr val="74787B"/>
              </a:solidFill>
              <a:latin typeface="Arial"/>
              <a:ea typeface="+mn-ea"/>
              <a:cs typeface="+mn-cs"/>
            </a:rPr>
            <a:t>A remote copy of the local repository</a:t>
          </a:r>
        </a:p>
      </dgm:t>
    </dgm:pt>
    <dgm:pt modelId="{DB5201BA-C855-5F46-9BA1-ADAADB8B6D30}" type="parTrans" cxnId="{6FBEE7E9-4B4B-0740-A866-56F939DC45FF}">
      <dgm:prSet/>
      <dgm:spPr/>
      <dgm:t>
        <a:bodyPr/>
        <a:lstStyle/>
        <a:p>
          <a:endParaRPr lang="en-GB"/>
        </a:p>
      </dgm:t>
    </dgm:pt>
    <dgm:pt modelId="{35894D57-B0BC-4342-B22E-DD98EF7EED79}" type="sibTrans" cxnId="{6FBEE7E9-4B4B-0740-A866-56F939DC45FF}">
      <dgm:prSet/>
      <dgm:spPr/>
      <dgm:t>
        <a:bodyPr/>
        <a:lstStyle/>
        <a:p>
          <a:endParaRPr lang="en-GB"/>
        </a:p>
      </dgm:t>
    </dgm:pt>
    <dgm:pt modelId="{DFF31055-E3CB-4F41-AA24-12941BC0EC1D}" type="pres">
      <dgm:prSet presAssocID="{87486E95-2977-0149-AF9A-E8AC06054493}" presName="Name0" presStyleCnt="0">
        <dgm:presLayoutVars>
          <dgm:dir/>
          <dgm:resizeHandles val="exact"/>
        </dgm:presLayoutVars>
      </dgm:prSet>
      <dgm:spPr/>
    </dgm:pt>
    <dgm:pt modelId="{99E46D5B-CA66-C240-B5F0-55B678F34D7D}" type="pres">
      <dgm:prSet presAssocID="{67A8C4E8-EE7B-A24C-8794-312881016BD9}" presName="node" presStyleLbl="node1" presStyleIdx="0" presStyleCnt="4" custLinFactNeighborX="7315" custLinFactNeighborY="-254">
        <dgm:presLayoutVars>
          <dgm:bulletEnabled val="1"/>
        </dgm:presLayoutVars>
      </dgm:prSet>
      <dgm:spPr/>
    </dgm:pt>
    <dgm:pt modelId="{7AB825A6-F6C5-6541-AD6F-59091FD6785C}" type="pres">
      <dgm:prSet presAssocID="{6B2A1C96-E481-7F4D-8EC2-3389E1CB5574}" presName="sibTrans" presStyleLbl="sibTrans2D1" presStyleIdx="0" presStyleCnt="3"/>
      <dgm:spPr/>
    </dgm:pt>
    <dgm:pt modelId="{DAA88127-36E0-F241-B425-56A082633A8E}" type="pres">
      <dgm:prSet presAssocID="{6B2A1C96-E481-7F4D-8EC2-3389E1CB5574}" presName="connectorText" presStyleLbl="sibTrans2D1" presStyleIdx="0" presStyleCnt="3"/>
      <dgm:spPr/>
    </dgm:pt>
    <dgm:pt modelId="{5B7FF504-40FC-6148-B7F2-7A0091DAD78F}" type="pres">
      <dgm:prSet presAssocID="{37A10B05-E18A-4042-A71F-A241A48AF1D3}" presName="node" presStyleLbl="node1" presStyleIdx="1" presStyleCnt="4">
        <dgm:presLayoutVars>
          <dgm:bulletEnabled val="1"/>
        </dgm:presLayoutVars>
      </dgm:prSet>
      <dgm:spPr/>
    </dgm:pt>
    <dgm:pt modelId="{BD112649-6910-0A48-871B-01A08809022B}" type="pres">
      <dgm:prSet presAssocID="{005DD127-4681-9F49-BABD-0D0315BDAD33}" presName="sibTrans" presStyleLbl="sibTrans2D1" presStyleIdx="1" presStyleCnt="3"/>
      <dgm:spPr/>
    </dgm:pt>
    <dgm:pt modelId="{D9EF17D0-6EE4-7740-834C-A931C99DC3A5}" type="pres">
      <dgm:prSet presAssocID="{005DD127-4681-9F49-BABD-0D0315BDAD33}" presName="connectorText" presStyleLbl="sibTrans2D1" presStyleIdx="1" presStyleCnt="3"/>
      <dgm:spPr/>
    </dgm:pt>
    <dgm:pt modelId="{146951B7-181F-954C-86E0-42ECA23F1F96}" type="pres">
      <dgm:prSet presAssocID="{91D32E50-B7B9-4545-BE9D-5A8C1D0A76F0}" presName="node" presStyleLbl="node1" presStyleIdx="2" presStyleCnt="4" custLinFactNeighborX="-7314" custLinFactNeighborY="-598">
        <dgm:presLayoutVars>
          <dgm:bulletEnabled val="1"/>
        </dgm:presLayoutVars>
      </dgm:prSet>
      <dgm:spPr/>
    </dgm:pt>
    <dgm:pt modelId="{3C58181A-8A1D-3941-8995-6DECAECCAECD}" type="pres">
      <dgm:prSet presAssocID="{1E303CB1-D2AD-CE4E-969D-02DD27A615FB}" presName="sibTrans" presStyleLbl="sibTrans2D1" presStyleIdx="2" presStyleCnt="3"/>
      <dgm:spPr/>
    </dgm:pt>
    <dgm:pt modelId="{30D763A5-6D82-A04B-A687-CFD6C63E847A}" type="pres">
      <dgm:prSet presAssocID="{1E303CB1-D2AD-CE4E-969D-02DD27A615FB}" presName="connectorText" presStyleLbl="sibTrans2D1" presStyleIdx="2" presStyleCnt="3"/>
      <dgm:spPr/>
    </dgm:pt>
    <dgm:pt modelId="{ECAAA350-7A5D-8047-8055-B480B41B51D4}" type="pres">
      <dgm:prSet presAssocID="{3C4FE6C4-22F3-9B41-A571-1CBC6DCC0424}" presName="node" presStyleLbl="node1" presStyleIdx="3" presStyleCnt="4">
        <dgm:presLayoutVars>
          <dgm:bulletEnabled val="1"/>
        </dgm:presLayoutVars>
      </dgm:prSet>
      <dgm:spPr/>
    </dgm:pt>
  </dgm:ptLst>
  <dgm:cxnLst>
    <dgm:cxn modelId="{83AB1904-396E-DA49-A571-E2E7E06F590C}" type="presOf" srcId="{6B2A1C96-E481-7F4D-8EC2-3389E1CB5574}" destId="{DAA88127-36E0-F241-B425-56A082633A8E}" srcOrd="1" destOrd="0" presId="urn:microsoft.com/office/officeart/2005/8/layout/process1"/>
    <dgm:cxn modelId="{E89C0A19-C660-584E-8548-C03BB0A4B354}" type="presOf" srcId="{005DD127-4681-9F49-BABD-0D0315BDAD33}" destId="{BD112649-6910-0A48-871B-01A08809022B}" srcOrd="0" destOrd="0" presId="urn:microsoft.com/office/officeart/2005/8/layout/process1"/>
    <dgm:cxn modelId="{AC8EA229-326A-3E45-80BA-AC69CCF094A1}" type="presOf" srcId="{1E303CB1-D2AD-CE4E-969D-02DD27A615FB}" destId="{30D763A5-6D82-A04B-A687-CFD6C63E847A}" srcOrd="1" destOrd="0" presId="urn:microsoft.com/office/officeart/2005/8/layout/process1"/>
    <dgm:cxn modelId="{8EEDAA34-22D7-8C49-AF5C-23961FE3AE81}" type="presOf" srcId="{67A8C4E8-EE7B-A24C-8794-312881016BD9}" destId="{99E46D5B-CA66-C240-B5F0-55B678F34D7D}" srcOrd="0" destOrd="0" presId="urn:microsoft.com/office/officeart/2005/8/layout/process1"/>
    <dgm:cxn modelId="{4C8CF23C-0E28-3D4F-B44E-8847EBF47D65}" type="presOf" srcId="{6B2A1C96-E481-7F4D-8EC2-3389E1CB5574}" destId="{7AB825A6-F6C5-6541-AD6F-59091FD6785C}" srcOrd="0" destOrd="0" presId="urn:microsoft.com/office/officeart/2005/8/layout/process1"/>
    <dgm:cxn modelId="{EE62C25A-F433-5442-82A4-E5ECDC016245}" type="presOf" srcId="{87486E95-2977-0149-AF9A-E8AC06054493}" destId="{DFF31055-E3CB-4F41-AA24-12941BC0EC1D}" srcOrd="0" destOrd="0" presId="urn:microsoft.com/office/officeart/2005/8/layout/process1"/>
    <dgm:cxn modelId="{4864AC6F-0BCD-A54F-9137-31BED211117A}" type="presOf" srcId="{1E303CB1-D2AD-CE4E-969D-02DD27A615FB}" destId="{3C58181A-8A1D-3941-8995-6DECAECCAECD}" srcOrd="0" destOrd="0" presId="urn:microsoft.com/office/officeart/2005/8/layout/process1"/>
    <dgm:cxn modelId="{03019377-53F2-7743-8E67-E81733619C3D}" type="presOf" srcId="{3C4FE6C4-22F3-9B41-A571-1CBC6DCC0424}" destId="{ECAAA350-7A5D-8047-8055-B480B41B51D4}" srcOrd="0" destOrd="0" presId="urn:microsoft.com/office/officeart/2005/8/layout/process1"/>
    <dgm:cxn modelId="{33B82D80-CBC2-0B4A-BA10-5FF8077544B8}" srcId="{87486E95-2977-0149-AF9A-E8AC06054493}" destId="{67A8C4E8-EE7B-A24C-8794-312881016BD9}" srcOrd="0" destOrd="0" parTransId="{6A78D829-1FEB-554E-8F62-93F92472B26D}" sibTransId="{6B2A1C96-E481-7F4D-8EC2-3389E1CB5574}"/>
    <dgm:cxn modelId="{6EE3C7A4-ACFB-A247-8329-F3819A2A8C47}" srcId="{87486E95-2977-0149-AF9A-E8AC06054493}" destId="{37A10B05-E18A-4042-A71F-A241A48AF1D3}" srcOrd="1" destOrd="0" parTransId="{CE0B0C9E-42A2-6E47-A1ED-2A156CC217F9}" sibTransId="{005DD127-4681-9F49-BABD-0D0315BDAD33}"/>
    <dgm:cxn modelId="{3BF7BCAB-05C7-844D-9B2E-8906F525FD1B}" type="presOf" srcId="{91D32E50-B7B9-4545-BE9D-5A8C1D0A76F0}" destId="{146951B7-181F-954C-86E0-42ECA23F1F96}" srcOrd="0" destOrd="0" presId="urn:microsoft.com/office/officeart/2005/8/layout/process1"/>
    <dgm:cxn modelId="{DFDBE6BF-2C50-C44C-8C5D-35C09A617E62}" type="presOf" srcId="{005DD127-4681-9F49-BABD-0D0315BDAD33}" destId="{D9EF17D0-6EE4-7740-834C-A931C99DC3A5}" srcOrd="1" destOrd="0" presId="urn:microsoft.com/office/officeart/2005/8/layout/process1"/>
    <dgm:cxn modelId="{58B016C4-ADF8-8349-9AD9-72A4F8470A99}" type="presOf" srcId="{37A10B05-E18A-4042-A71F-A241A48AF1D3}" destId="{5B7FF504-40FC-6148-B7F2-7A0091DAD78F}" srcOrd="0" destOrd="0" presId="urn:microsoft.com/office/officeart/2005/8/layout/process1"/>
    <dgm:cxn modelId="{C7B816D2-1952-2441-A232-AAC618C86295}" srcId="{87486E95-2977-0149-AF9A-E8AC06054493}" destId="{91D32E50-B7B9-4545-BE9D-5A8C1D0A76F0}" srcOrd="2" destOrd="0" parTransId="{FF57370D-DDA2-1545-947F-1E83E4DEE7B5}" sibTransId="{1E303CB1-D2AD-CE4E-969D-02DD27A615FB}"/>
    <dgm:cxn modelId="{6FBEE7E9-4B4B-0740-A866-56F939DC45FF}" srcId="{87486E95-2977-0149-AF9A-E8AC06054493}" destId="{3C4FE6C4-22F3-9B41-A571-1CBC6DCC0424}" srcOrd="3" destOrd="0" parTransId="{DB5201BA-C855-5F46-9BA1-ADAADB8B6D30}" sibTransId="{35894D57-B0BC-4342-B22E-DD98EF7EED79}"/>
    <dgm:cxn modelId="{DCD9E35D-232D-0B45-93F2-D6631B322A64}" type="presParOf" srcId="{DFF31055-E3CB-4F41-AA24-12941BC0EC1D}" destId="{99E46D5B-CA66-C240-B5F0-55B678F34D7D}" srcOrd="0" destOrd="0" presId="urn:microsoft.com/office/officeart/2005/8/layout/process1"/>
    <dgm:cxn modelId="{A3D3E57E-A1F3-4548-B982-01FA7CF040B3}" type="presParOf" srcId="{DFF31055-E3CB-4F41-AA24-12941BC0EC1D}" destId="{7AB825A6-F6C5-6541-AD6F-59091FD6785C}" srcOrd="1" destOrd="0" presId="urn:microsoft.com/office/officeart/2005/8/layout/process1"/>
    <dgm:cxn modelId="{ED91A930-3243-B84B-A485-831CB10D1590}" type="presParOf" srcId="{7AB825A6-F6C5-6541-AD6F-59091FD6785C}" destId="{DAA88127-36E0-F241-B425-56A082633A8E}" srcOrd="0" destOrd="0" presId="urn:microsoft.com/office/officeart/2005/8/layout/process1"/>
    <dgm:cxn modelId="{77C58E10-7018-1743-971E-D75766F674D3}" type="presParOf" srcId="{DFF31055-E3CB-4F41-AA24-12941BC0EC1D}" destId="{5B7FF504-40FC-6148-B7F2-7A0091DAD78F}" srcOrd="2" destOrd="0" presId="urn:microsoft.com/office/officeart/2005/8/layout/process1"/>
    <dgm:cxn modelId="{66D1008E-0DDA-584E-9737-52FB82C78BC8}" type="presParOf" srcId="{DFF31055-E3CB-4F41-AA24-12941BC0EC1D}" destId="{BD112649-6910-0A48-871B-01A08809022B}" srcOrd="3" destOrd="0" presId="urn:microsoft.com/office/officeart/2005/8/layout/process1"/>
    <dgm:cxn modelId="{C339D490-6EC0-3A4D-A361-A4BC14073B37}" type="presParOf" srcId="{BD112649-6910-0A48-871B-01A08809022B}" destId="{D9EF17D0-6EE4-7740-834C-A931C99DC3A5}" srcOrd="0" destOrd="0" presId="urn:microsoft.com/office/officeart/2005/8/layout/process1"/>
    <dgm:cxn modelId="{707CEF7C-0E7F-B34C-9873-8F49629D907A}" type="presParOf" srcId="{DFF31055-E3CB-4F41-AA24-12941BC0EC1D}" destId="{146951B7-181F-954C-86E0-42ECA23F1F96}" srcOrd="4" destOrd="0" presId="urn:microsoft.com/office/officeart/2005/8/layout/process1"/>
    <dgm:cxn modelId="{94440A35-EE3B-3346-8041-3ED9E40E6139}" type="presParOf" srcId="{DFF31055-E3CB-4F41-AA24-12941BC0EC1D}" destId="{3C58181A-8A1D-3941-8995-6DECAECCAECD}" srcOrd="5" destOrd="0" presId="urn:microsoft.com/office/officeart/2005/8/layout/process1"/>
    <dgm:cxn modelId="{DC6F5E25-647E-1143-87D3-026A1EAE40A7}" type="presParOf" srcId="{3C58181A-8A1D-3941-8995-6DECAECCAECD}" destId="{30D763A5-6D82-A04B-A687-CFD6C63E847A}" srcOrd="0" destOrd="0" presId="urn:microsoft.com/office/officeart/2005/8/layout/process1"/>
    <dgm:cxn modelId="{FB768EC0-DF4A-6645-BD57-4B3058376ADF}" type="presParOf" srcId="{DFF31055-E3CB-4F41-AA24-12941BC0EC1D}" destId="{ECAAA350-7A5D-8047-8055-B480B41B51D4}" srcOrd="6" destOrd="0" presId="urn:microsoft.com/office/officeart/2005/8/layout/process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9BB566-8FAD-4D04-99E0-1B378350A387}" type="doc">
      <dgm:prSet loTypeId="urn:microsoft.com/office/officeart/2005/8/layout/cycle1" loCatId="" qsTypeId="urn:microsoft.com/office/officeart/2005/8/quickstyle/simple2" qsCatId="simple" csTypeId="urn:microsoft.com/office/officeart/2005/8/colors/colorful1" csCatId="colorful" phldr="1"/>
      <dgm:spPr/>
      <dgm:t>
        <a:bodyPr/>
        <a:lstStyle/>
        <a:p>
          <a:endParaRPr lang="en-GB"/>
        </a:p>
      </dgm:t>
    </dgm:pt>
    <dgm:pt modelId="{9611987D-4F87-408D-A1AD-AFB9751E1B6B}">
      <dgm:prSet phldrT="[Text]" custT="1"/>
      <dgm:spPr/>
      <dgm:t>
        <a:bodyPr/>
        <a:lstStyle/>
        <a:p>
          <a:r>
            <a:rPr lang="en-GB" sz="2000" dirty="0"/>
            <a:t>git add</a:t>
          </a:r>
        </a:p>
      </dgm:t>
    </dgm:pt>
    <dgm:pt modelId="{098F5118-CBE6-4F98-BA2C-FAE41F10300B}" type="parTrans" cxnId="{8C8D8A85-578C-4164-9A6F-AD1CFD642431}">
      <dgm:prSet/>
      <dgm:spPr/>
      <dgm:t>
        <a:bodyPr/>
        <a:lstStyle/>
        <a:p>
          <a:endParaRPr lang="en-GB"/>
        </a:p>
      </dgm:t>
    </dgm:pt>
    <dgm:pt modelId="{677DE6A1-321F-4E38-AF98-671BD42CE532}" type="sibTrans" cxnId="{8C8D8A85-578C-4164-9A6F-AD1CFD642431}">
      <dgm:prSet/>
      <dgm:spPr/>
      <dgm:t>
        <a:bodyPr/>
        <a:lstStyle/>
        <a:p>
          <a:endParaRPr lang="en-GB"/>
        </a:p>
      </dgm:t>
    </dgm:pt>
    <dgm:pt modelId="{3E855B6C-F1D9-45D0-B95F-89E272B4AEB8}">
      <dgm:prSet phldrT="[Text]" custT="1"/>
      <dgm:spPr/>
      <dgm:t>
        <a:bodyPr/>
        <a:lstStyle/>
        <a:p>
          <a:r>
            <a:rPr lang="en-GB" sz="2000" dirty="0"/>
            <a:t>git commit</a:t>
          </a:r>
        </a:p>
      </dgm:t>
    </dgm:pt>
    <dgm:pt modelId="{737A6040-4351-49E0-A4E7-4AE86314A863}" type="parTrans" cxnId="{572B700D-D16B-4C7D-A414-9526057D8CFF}">
      <dgm:prSet/>
      <dgm:spPr/>
      <dgm:t>
        <a:bodyPr/>
        <a:lstStyle/>
        <a:p>
          <a:endParaRPr lang="en-GB"/>
        </a:p>
      </dgm:t>
    </dgm:pt>
    <dgm:pt modelId="{5733467D-168C-445A-8B49-B2E7B3341EE2}" type="sibTrans" cxnId="{572B700D-D16B-4C7D-A414-9526057D8CFF}">
      <dgm:prSet/>
      <dgm:spPr/>
      <dgm:t>
        <a:bodyPr/>
        <a:lstStyle/>
        <a:p>
          <a:endParaRPr lang="en-GB"/>
        </a:p>
      </dgm:t>
    </dgm:pt>
    <dgm:pt modelId="{20B175E3-D01E-4EFE-9034-463970E8F1F0}">
      <dgm:prSet phldrT="[Text]" custT="1"/>
      <dgm:spPr/>
      <dgm:t>
        <a:bodyPr/>
        <a:lstStyle/>
        <a:p>
          <a:r>
            <a:rPr lang="en-GB" sz="2000" dirty="0"/>
            <a:t>Make changes</a:t>
          </a:r>
        </a:p>
      </dgm:t>
    </dgm:pt>
    <dgm:pt modelId="{789EB7BA-ABE5-41E6-B315-E030D3C6C18A}" type="sibTrans" cxnId="{91DDBFF7-774B-481F-B964-DCC3828322AA}">
      <dgm:prSet/>
      <dgm:spPr/>
      <dgm:t>
        <a:bodyPr/>
        <a:lstStyle/>
        <a:p>
          <a:endParaRPr lang="en-GB"/>
        </a:p>
      </dgm:t>
    </dgm:pt>
    <dgm:pt modelId="{5C319AC0-915F-4DC9-988D-ED8C7F2E8EDD}" type="parTrans" cxnId="{91DDBFF7-774B-481F-B964-DCC3828322AA}">
      <dgm:prSet/>
      <dgm:spPr/>
      <dgm:t>
        <a:bodyPr/>
        <a:lstStyle/>
        <a:p>
          <a:endParaRPr lang="en-GB"/>
        </a:p>
      </dgm:t>
    </dgm:pt>
    <dgm:pt modelId="{F53D3EEC-C155-4A61-8697-B24245C9F328}">
      <dgm:prSet phldrT="[Text]" custT="1"/>
      <dgm:spPr/>
      <dgm:t>
        <a:bodyPr/>
        <a:lstStyle/>
        <a:p>
          <a:r>
            <a:rPr lang="en-GB" sz="2000" dirty="0"/>
            <a:t>git branch</a:t>
          </a:r>
        </a:p>
      </dgm:t>
    </dgm:pt>
    <dgm:pt modelId="{52E75F40-F4EA-46AD-8AFF-51E3C807401C}" type="sibTrans" cxnId="{FA34360D-7E68-4000-AD7E-C0AFA2473C20}">
      <dgm:prSet/>
      <dgm:spPr/>
      <dgm:t>
        <a:bodyPr/>
        <a:lstStyle/>
        <a:p>
          <a:endParaRPr lang="en-GB"/>
        </a:p>
      </dgm:t>
    </dgm:pt>
    <dgm:pt modelId="{BC164261-BAF4-4C8F-A31B-6F09FD831FE5}" type="parTrans" cxnId="{FA34360D-7E68-4000-AD7E-C0AFA2473C20}">
      <dgm:prSet/>
      <dgm:spPr/>
      <dgm:t>
        <a:bodyPr/>
        <a:lstStyle/>
        <a:p>
          <a:endParaRPr lang="en-GB"/>
        </a:p>
      </dgm:t>
    </dgm:pt>
    <dgm:pt modelId="{C5B48B8A-5EDD-6B4C-AE09-BB07AF0A35C0}">
      <dgm:prSet custT="1"/>
      <dgm:spPr/>
      <dgm:t>
        <a:bodyPr/>
        <a:lstStyle/>
        <a:p>
          <a:r>
            <a:rPr lang="en-GB" sz="2000" dirty="0"/>
            <a:t>git merge</a:t>
          </a:r>
        </a:p>
      </dgm:t>
    </dgm:pt>
    <dgm:pt modelId="{2FDD7A6E-F8A5-2A43-A5EF-C0F860B4B5F5}" type="parTrans" cxnId="{0387351E-058A-E144-83C5-B49BBD7A7CF7}">
      <dgm:prSet/>
      <dgm:spPr/>
      <dgm:t>
        <a:bodyPr/>
        <a:lstStyle/>
        <a:p>
          <a:endParaRPr lang="en-GB"/>
        </a:p>
      </dgm:t>
    </dgm:pt>
    <dgm:pt modelId="{218DEE55-74B9-4F42-AC21-6CAA0070704E}" type="sibTrans" cxnId="{0387351E-058A-E144-83C5-B49BBD7A7CF7}">
      <dgm:prSet/>
      <dgm:spPr>
        <a:noFill/>
        <a:ln>
          <a:solidFill>
            <a:schemeClr val="tx2">
              <a:lumMod val="75000"/>
              <a:lumOff val="25000"/>
            </a:schemeClr>
          </a:solidFill>
        </a:ln>
        <a:effectLst>
          <a:glow rad="63500">
            <a:schemeClr val="accent2">
              <a:satMod val="175000"/>
              <a:alpha val="40000"/>
            </a:schemeClr>
          </a:glow>
        </a:effectLst>
      </dgm:spPr>
      <dgm:t>
        <a:bodyPr/>
        <a:lstStyle/>
        <a:p>
          <a:endParaRPr lang="en-GB"/>
        </a:p>
      </dgm:t>
    </dgm:pt>
    <dgm:pt modelId="{00818814-6FE4-B543-BC3C-CD4498BB7EC8}" type="pres">
      <dgm:prSet presAssocID="{BA9BB566-8FAD-4D04-99E0-1B378350A387}" presName="cycle" presStyleCnt="0">
        <dgm:presLayoutVars>
          <dgm:dir/>
          <dgm:resizeHandles val="exact"/>
        </dgm:presLayoutVars>
      </dgm:prSet>
      <dgm:spPr/>
    </dgm:pt>
    <dgm:pt modelId="{8FC7C9E4-1810-A04B-95E9-76D49C1C8EA3}" type="pres">
      <dgm:prSet presAssocID="{F53D3EEC-C155-4A61-8697-B24245C9F328}" presName="dummy" presStyleCnt="0"/>
      <dgm:spPr/>
    </dgm:pt>
    <dgm:pt modelId="{A5A62CBF-8899-324E-98D4-90E3DBFF59BE}" type="pres">
      <dgm:prSet presAssocID="{F53D3EEC-C155-4A61-8697-B24245C9F328}" presName="node" presStyleLbl="revTx" presStyleIdx="0" presStyleCnt="5" custScaleY="57040" custRadScaleRad="99676" custRadScaleInc="13363">
        <dgm:presLayoutVars>
          <dgm:bulletEnabled val="1"/>
        </dgm:presLayoutVars>
      </dgm:prSet>
      <dgm:spPr/>
    </dgm:pt>
    <dgm:pt modelId="{EAFAFCDA-CB91-F54C-9519-145DC2343870}" type="pres">
      <dgm:prSet presAssocID="{52E75F40-F4EA-46AD-8AFF-51E3C807401C}" presName="sibTrans" presStyleLbl="node1" presStyleIdx="0" presStyleCnt="5"/>
      <dgm:spPr/>
    </dgm:pt>
    <dgm:pt modelId="{3903D8C7-254B-0642-8D2E-EF81F5442955}" type="pres">
      <dgm:prSet presAssocID="{20B175E3-D01E-4EFE-9034-463970E8F1F0}" presName="dummy" presStyleCnt="0"/>
      <dgm:spPr/>
    </dgm:pt>
    <dgm:pt modelId="{FB20D66F-EE39-454F-A9D5-FDAE82057884}" type="pres">
      <dgm:prSet presAssocID="{20B175E3-D01E-4EFE-9034-463970E8F1F0}" presName="node" presStyleLbl="revTx" presStyleIdx="1" presStyleCnt="5">
        <dgm:presLayoutVars>
          <dgm:bulletEnabled val="1"/>
        </dgm:presLayoutVars>
      </dgm:prSet>
      <dgm:spPr/>
    </dgm:pt>
    <dgm:pt modelId="{0AFA5E51-163C-6B46-A4B5-138D802AABFE}" type="pres">
      <dgm:prSet presAssocID="{789EB7BA-ABE5-41E6-B315-E030D3C6C18A}" presName="sibTrans" presStyleLbl="node1" presStyleIdx="1" presStyleCnt="5"/>
      <dgm:spPr/>
    </dgm:pt>
    <dgm:pt modelId="{EEA93A16-F354-564E-943D-25B056310D48}" type="pres">
      <dgm:prSet presAssocID="{9611987D-4F87-408D-A1AD-AFB9751E1B6B}" presName="dummy" presStyleCnt="0"/>
      <dgm:spPr/>
    </dgm:pt>
    <dgm:pt modelId="{ABD25286-D494-0741-B063-EC795833FB3D}" type="pres">
      <dgm:prSet presAssocID="{9611987D-4F87-408D-A1AD-AFB9751E1B6B}" presName="node" presStyleLbl="revTx" presStyleIdx="2" presStyleCnt="5">
        <dgm:presLayoutVars>
          <dgm:bulletEnabled val="1"/>
        </dgm:presLayoutVars>
      </dgm:prSet>
      <dgm:spPr/>
    </dgm:pt>
    <dgm:pt modelId="{B5A5691B-1463-6F44-9C4B-BCEFD0C83AA2}" type="pres">
      <dgm:prSet presAssocID="{677DE6A1-321F-4E38-AF98-671BD42CE532}" presName="sibTrans" presStyleLbl="node1" presStyleIdx="2" presStyleCnt="5"/>
      <dgm:spPr/>
    </dgm:pt>
    <dgm:pt modelId="{62D70F47-08A0-1D4C-93A9-0ABD5DE9C1D0}" type="pres">
      <dgm:prSet presAssocID="{3E855B6C-F1D9-45D0-B95F-89E272B4AEB8}" presName="dummy" presStyleCnt="0"/>
      <dgm:spPr/>
    </dgm:pt>
    <dgm:pt modelId="{0E487DBA-5C49-B742-A42F-06AC8BAA1D42}" type="pres">
      <dgm:prSet presAssocID="{3E855B6C-F1D9-45D0-B95F-89E272B4AEB8}" presName="node" presStyleLbl="revTx" presStyleIdx="3" presStyleCnt="5">
        <dgm:presLayoutVars>
          <dgm:bulletEnabled val="1"/>
        </dgm:presLayoutVars>
      </dgm:prSet>
      <dgm:spPr/>
    </dgm:pt>
    <dgm:pt modelId="{2A0AA16F-78B9-D947-B2F3-B77356124378}" type="pres">
      <dgm:prSet presAssocID="{5733467D-168C-445A-8B49-B2E7B3341EE2}" presName="sibTrans" presStyleLbl="node1" presStyleIdx="3" presStyleCnt="5"/>
      <dgm:spPr/>
    </dgm:pt>
    <dgm:pt modelId="{D7080D00-0E35-3144-ACE5-CAE93CE8F8F4}" type="pres">
      <dgm:prSet presAssocID="{C5B48B8A-5EDD-6B4C-AE09-BB07AF0A35C0}" presName="dummy" presStyleCnt="0"/>
      <dgm:spPr/>
    </dgm:pt>
    <dgm:pt modelId="{150AC976-B837-2A4B-BD25-382E59CABC6B}" type="pres">
      <dgm:prSet presAssocID="{C5B48B8A-5EDD-6B4C-AE09-BB07AF0A35C0}" presName="node" presStyleLbl="revTx" presStyleIdx="4" presStyleCnt="5" custScaleY="62566" custRadScaleRad="99875" custRadScaleInc="-20101">
        <dgm:presLayoutVars>
          <dgm:bulletEnabled val="1"/>
        </dgm:presLayoutVars>
      </dgm:prSet>
      <dgm:spPr/>
    </dgm:pt>
    <dgm:pt modelId="{A26D6854-0031-5847-9192-341542121485}" type="pres">
      <dgm:prSet presAssocID="{218DEE55-74B9-4F42-AC21-6CAA0070704E}" presName="sibTrans" presStyleLbl="node1" presStyleIdx="4" presStyleCnt="5" custScaleX="22516" custScaleY="13642" custLinFactNeighborX="-1627" custLinFactNeighborY="-44915"/>
      <dgm:spPr>
        <a:prstGeom prst="roundRect">
          <a:avLst/>
        </a:prstGeom>
      </dgm:spPr>
    </dgm:pt>
  </dgm:ptLst>
  <dgm:cxnLst>
    <dgm:cxn modelId="{FA34360D-7E68-4000-AD7E-C0AFA2473C20}" srcId="{BA9BB566-8FAD-4D04-99E0-1B378350A387}" destId="{F53D3EEC-C155-4A61-8697-B24245C9F328}" srcOrd="0" destOrd="0" parTransId="{BC164261-BAF4-4C8F-A31B-6F09FD831FE5}" sibTransId="{52E75F40-F4EA-46AD-8AFF-51E3C807401C}"/>
    <dgm:cxn modelId="{572B700D-D16B-4C7D-A414-9526057D8CFF}" srcId="{BA9BB566-8FAD-4D04-99E0-1B378350A387}" destId="{3E855B6C-F1D9-45D0-B95F-89E272B4AEB8}" srcOrd="3" destOrd="0" parTransId="{737A6040-4351-49E0-A4E7-4AE86314A863}" sibTransId="{5733467D-168C-445A-8B49-B2E7B3341EE2}"/>
    <dgm:cxn modelId="{AE9D6815-76D1-F445-ACA2-D4FAC9527679}" type="presOf" srcId="{5733467D-168C-445A-8B49-B2E7B3341EE2}" destId="{2A0AA16F-78B9-D947-B2F3-B77356124378}" srcOrd="0" destOrd="0" presId="urn:microsoft.com/office/officeart/2005/8/layout/cycle1"/>
    <dgm:cxn modelId="{0387351E-058A-E144-83C5-B49BBD7A7CF7}" srcId="{BA9BB566-8FAD-4D04-99E0-1B378350A387}" destId="{C5B48B8A-5EDD-6B4C-AE09-BB07AF0A35C0}" srcOrd="4" destOrd="0" parTransId="{2FDD7A6E-F8A5-2A43-A5EF-C0F860B4B5F5}" sibTransId="{218DEE55-74B9-4F42-AC21-6CAA0070704E}"/>
    <dgm:cxn modelId="{A953601E-9C3F-4146-9A99-A9CEF0F5D6D8}" type="presOf" srcId="{BA9BB566-8FAD-4D04-99E0-1B378350A387}" destId="{00818814-6FE4-B543-BC3C-CD4498BB7EC8}" srcOrd="0" destOrd="0" presId="urn:microsoft.com/office/officeart/2005/8/layout/cycle1"/>
    <dgm:cxn modelId="{01063535-5450-A24C-BB98-A97AB3594E74}" type="presOf" srcId="{789EB7BA-ABE5-41E6-B315-E030D3C6C18A}" destId="{0AFA5E51-163C-6B46-A4B5-138D802AABFE}" srcOrd="0" destOrd="0" presId="urn:microsoft.com/office/officeart/2005/8/layout/cycle1"/>
    <dgm:cxn modelId="{69990953-CA62-234C-9469-FE3693C5E971}" type="presOf" srcId="{52E75F40-F4EA-46AD-8AFF-51E3C807401C}" destId="{EAFAFCDA-CB91-F54C-9519-145DC2343870}" srcOrd="0" destOrd="0" presId="urn:microsoft.com/office/officeart/2005/8/layout/cycle1"/>
    <dgm:cxn modelId="{02217E5D-7201-514C-943E-691BAF7AD256}" type="presOf" srcId="{F53D3EEC-C155-4A61-8697-B24245C9F328}" destId="{A5A62CBF-8899-324E-98D4-90E3DBFF59BE}" srcOrd="0" destOrd="0" presId="urn:microsoft.com/office/officeart/2005/8/layout/cycle1"/>
    <dgm:cxn modelId="{FFCC1A6A-CE4F-E146-80D8-80D01DDF9C67}" type="presOf" srcId="{20B175E3-D01E-4EFE-9034-463970E8F1F0}" destId="{FB20D66F-EE39-454F-A9D5-FDAE82057884}" srcOrd="0" destOrd="0" presId="urn:microsoft.com/office/officeart/2005/8/layout/cycle1"/>
    <dgm:cxn modelId="{6D4C9B7F-D917-CD4C-A723-F84400ABE820}" type="presOf" srcId="{3E855B6C-F1D9-45D0-B95F-89E272B4AEB8}" destId="{0E487DBA-5C49-B742-A42F-06AC8BAA1D42}" srcOrd="0" destOrd="0" presId="urn:microsoft.com/office/officeart/2005/8/layout/cycle1"/>
    <dgm:cxn modelId="{EA549D82-934A-524F-A9B3-1C1C0B08F69E}" type="presOf" srcId="{677DE6A1-321F-4E38-AF98-671BD42CE532}" destId="{B5A5691B-1463-6F44-9C4B-BCEFD0C83AA2}" srcOrd="0" destOrd="0" presId="urn:microsoft.com/office/officeart/2005/8/layout/cycle1"/>
    <dgm:cxn modelId="{8C8D8A85-578C-4164-9A6F-AD1CFD642431}" srcId="{BA9BB566-8FAD-4D04-99E0-1B378350A387}" destId="{9611987D-4F87-408D-A1AD-AFB9751E1B6B}" srcOrd="2" destOrd="0" parTransId="{098F5118-CBE6-4F98-BA2C-FAE41F10300B}" sibTransId="{677DE6A1-321F-4E38-AF98-671BD42CE532}"/>
    <dgm:cxn modelId="{E291F5A1-B6C7-2B47-B2A9-A534B01E120F}" type="presOf" srcId="{C5B48B8A-5EDD-6B4C-AE09-BB07AF0A35C0}" destId="{150AC976-B837-2A4B-BD25-382E59CABC6B}" srcOrd="0" destOrd="0" presId="urn:microsoft.com/office/officeart/2005/8/layout/cycle1"/>
    <dgm:cxn modelId="{D90D5FAF-FCA3-444D-ACB1-A0FBD767CFA3}" type="presOf" srcId="{9611987D-4F87-408D-A1AD-AFB9751E1B6B}" destId="{ABD25286-D494-0741-B063-EC795833FB3D}" srcOrd="0" destOrd="0" presId="urn:microsoft.com/office/officeart/2005/8/layout/cycle1"/>
    <dgm:cxn modelId="{B90719E0-3501-D84D-A94C-7F1A8AF1E2B5}" type="presOf" srcId="{218DEE55-74B9-4F42-AC21-6CAA0070704E}" destId="{A26D6854-0031-5847-9192-341542121485}" srcOrd="0" destOrd="0" presId="urn:microsoft.com/office/officeart/2005/8/layout/cycle1"/>
    <dgm:cxn modelId="{91DDBFF7-774B-481F-B964-DCC3828322AA}" srcId="{BA9BB566-8FAD-4D04-99E0-1B378350A387}" destId="{20B175E3-D01E-4EFE-9034-463970E8F1F0}" srcOrd="1" destOrd="0" parTransId="{5C319AC0-915F-4DC9-988D-ED8C7F2E8EDD}" sibTransId="{789EB7BA-ABE5-41E6-B315-E030D3C6C18A}"/>
    <dgm:cxn modelId="{B011F058-A729-5E4E-B5BC-5161931CFFDF}" type="presParOf" srcId="{00818814-6FE4-B543-BC3C-CD4498BB7EC8}" destId="{8FC7C9E4-1810-A04B-95E9-76D49C1C8EA3}" srcOrd="0" destOrd="0" presId="urn:microsoft.com/office/officeart/2005/8/layout/cycle1"/>
    <dgm:cxn modelId="{6B42F4C5-2024-AC4A-9D91-D1584B858F62}" type="presParOf" srcId="{00818814-6FE4-B543-BC3C-CD4498BB7EC8}" destId="{A5A62CBF-8899-324E-98D4-90E3DBFF59BE}" srcOrd="1" destOrd="0" presId="urn:microsoft.com/office/officeart/2005/8/layout/cycle1"/>
    <dgm:cxn modelId="{E8F5EFDD-AE2F-6A42-82FD-BA87CA9A62F0}" type="presParOf" srcId="{00818814-6FE4-B543-BC3C-CD4498BB7EC8}" destId="{EAFAFCDA-CB91-F54C-9519-145DC2343870}" srcOrd="2" destOrd="0" presId="urn:microsoft.com/office/officeart/2005/8/layout/cycle1"/>
    <dgm:cxn modelId="{B9BFFF5C-C90F-3E40-A1B9-7282F6996C7C}" type="presParOf" srcId="{00818814-6FE4-B543-BC3C-CD4498BB7EC8}" destId="{3903D8C7-254B-0642-8D2E-EF81F5442955}" srcOrd="3" destOrd="0" presId="urn:microsoft.com/office/officeart/2005/8/layout/cycle1"/>
    <dgm:cxn modelId="{49A850FF-BECB-F547-8730-CEC0F859CF2C}" type="presParOf" srcId="{00818814-6FE4-B543-BC3C-CD4498BB7EC8}" destId="{FB20D66F-EE39-454F-A9D5-FDAE82057884}" srcOrd="4" destOrd="0" presId="urn:microsoft.com/office/officeart/2005/8/layout/cycle1"/>
    <dgm:cxn modelId="{601F6846-9069-C140-913E-342904644078}" type="presParOf" srcId="{00818814-6FE4-B543-BC3C-CD4498BB7EC8}" destId="{0AFA5E51-163C-6B46-A4B5-138D802AABFE}" srcOrd="5" destOrd="0" presId="urn:microsoft.com/office/officeart/2005/8/layout/cycle1"/>
    <dgm:cxn modelId="{4AD064D6-3100-CE40-921B-A9C4A442A9EC}" type="presParOf" srcId="{00818814-6FE4-B543-BC3C-CD4498BB7EC8}" destId="{EEA93A16-F354-564E-943D-25B056310D48}" srcOrd="6" destOrd="0" presId="urn:microsoft.com/office/officeart/2005/8/layout/cycle1"/>
    <dgm:cxn modelId="{A4BA49B7-1987-0245-852C-7A4ACED619F5}" type="presParOf" srcId="{00818814-6FE4-B543-BC3C-CD4498BB7EC8}" destId="{ABD25286-D494-0741-B063-EC795833FB3D}" srcOrd="7" destOrd="0" presId="urn:microsoft.com/office/officeart/2005/8/layout/cycle1"/>
    <dgm:cxn modelId="{5F111AA2-BB1B-594E-8988-6DB46E9E08E0}" type="presParOf" srcId="{00818814-6FE4-B543-BC3C-CD4498BB7EC8}" destId="{B5A5691B-1463-6F44-9C4B-BCEFD0C83AA2}" srcOrd="8" destOrd="0" presId="urn:microsoft.com/office/officeart/2005/8/layout/cycle1"/>
    <dgm:cxn modelId="{5F56F3E8-6594-0346-9851-CA8ED53B4B53}" type="presParOf" srcId="{00818814-6FE4-B543-BC3C-CD4498BB7EC8}" destId="{62D70F47-08A0-1D4C-93A9-0ABD5DE9C1D0}" srcOrd="9" destOrd="0" presId="urn:microsoft.com/office/officeart/2005/8/layout/cycle1"/>
    <dgm:cxn modelId="{3E20D0CB-E838-754E-9D94-48FA381A1755}" type="presParOf" srcId="{00818814-6FE4-B543-BC3C-CD4498BB7EC8}" destId="{0E487DBA-5C49-B742-A42F-06AC8BAA1D42}" srcOrd="10" destOrd="0" presId="urn:microsoft.com/office/officeart/2005/8/layout/cycle1"/>
    <dgm:cxn modelId="{41C3281E-EACB-8145-8228-05B1573B5F0B}" type="presParOf" srcId="{00818814-6FE4-B543-BC3C-CD4498BB7EC8}" destId="{2A0AA16F-78B9-D947-B2F3-B77356124378}" srcOrd="11" destOrd="0" presId="urn:microsoft.com/office/officeart/2005/8/layout/cycle1"/>
    <dgm:cxn modelId="{28D26967-A0EF-FF4F-94DD-D0A26F2F86D4}" type="presParOf" srcId="{00818814-6FE4-B543-BC3C-CD4498BB7EC8}" destId="{D7080D00-0E35-3144-ACE5-CAE93CE8F8F4}" srcOrd="12" destOrd="0" presId="urn:microsoft.com/office/officeart/2005/8/layout/cycle1"/>
    <dgm:cxn modelId="{6510C72B-BC4A-2540-ABE9-5A661C7791CF}" type="presParOf" srcId="{00818814-6FE4-B543-BC3C-CD4498BB7EC8}" destId="{150AC976-B837-2A4B-BD25-382E59CABC6B}" srcOrd="13" destOrd="0" presId="urn:microsoft.com/office/officeart/2005/8/layout/cycle1"/>
    <dgm:cxn modelId="{17FFC157-F5CB-F64B-A811-EBB96FB81036}" type="presParOf" srcId="{00818814-6FE4-B543-BC3C-CD4498BB7EC8}" destId="{A26D6854-0031-5847-9192-341542121485}"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92A0A0-B184-42D0-BF2A-EB3A4AFC152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23946D7-6B53-440E-AD0E-6F55CEA4ECF7}">
      <dgm:prSet phldrT="[Text]" custT="1"/>
      <dgm:spPr>
        <a:noFill/>
        <a:ln w="28575">
          <a:solidFill>
            <a:srgbClr val="0070C0"/>
          </a:solidFill>
        </a:ln>
        <a:effectLst>
          <a:glow rad="63500">
            <a:srgbClr val="0070C0">
              <a:alpha val="40000"/>
            </a:srgbClr>
          </a:glow>
        </a:effectLst>
      </dgm:spPr>
      <dgm: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An operating model for infrastructure &amp; applications that unify deployment, management and monitoring of infrastructure and applications.</a:t>
          </a:r>
        </a:p>
      </dgm:t>
    </dgm:pt>
    <dgm:pt modelId="{8ADA026B-5AE9-42F8-A36F-488C9CC072E7}" type="parTrans" cxnId="{FBCE3D29-242F-4824-B7A4-3AEEAB562A6C}">
      <dgm:prSet/>
      <dgm:spPr/>
      <dgm:t>
        <a:bodyPr/>
        <a:lstStyle/>
        <a:p>
          <a:endParaRPr lang="en-GB"/>
        </a:p>
      </dgm:t>
    </dgm:pt>
    <dgm:pt modelId="{8216094D-21C5-40EA-85D0-12D8F8AC8210}" type="sibTrans" cxnId="{FBCE3D29-242F-4824-B7A4-3AEEAB562A6C}">
      <dgm:prSet/>
      <dgm:spPr/>
      <dgm:t>
        <a:bodyPr/>
        <a:lstStyle/>
        <a:p>
          <a:endParaRPr lang="en-GB"/>
        </a:p>
      </dgm:t>
    </dgm:pt>
    <dgm:pt modelId="{05FC1A1F-A587-443E-A5C4-07C9824013A1}">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A unified experience for managing environments where E2E CI/CD pipelines and git workflows are applied to benefit both operations and development</a:t>
          </a:r>
        </a:p>
      </dgm:t>
    </dgm:pt>
    <dgm:pt modelId="{453717F3-4F16-4E88-B432-2735F742D499}" type="parTrans" cxnId="{763B7A44-AE2A-4F38-9B10-7ACD47591580}">
      <dgm:prSet/>
      <dgm:spPr/>
      <dgm:t>
        <a:bodyPr/>
        <a:lstStyle/>
        <a:p>
          <a:endParaRPr lang="en-GB"/>
        </a:p>
      </dgm:t>
    </dgm:pt>
    <dgm:pt modelId="{D742D8B3-7BB3-4BE3-B2A8-7A941E47E8AE}" type="sibTrans" cxnId="{763B7A44-AE2A-4F38-9B10-7ACD47591580}">
      <dgm:prSet/>
      <dgm:spPr/>
      <dgm:t>
        <a:bodyPr/>
        <a:lstStyle/>
        <a:p>
          <a:endParaRPr lang="en-GB"/>
        </a:p>
      </dgm:t>
    </dgm:pt>
    <dgm:pt modelId="{F8F1E96C-BF9C-4982-BD07-E7D28F27896E}" type="pres">
      <dgm:prSet presAssocID="{4592A0A0-B184-42D0-BF2A-EB3A4AFC1521}" presName="diagram" presStyleCnt="0">
        <dgm:presLayoutVars>
          <dgm:dir/>
          <dgm:resizeHandles val="exact"/>
        </dgm:presLayoutVars>
      </dgm:prSet>
      <dgm:spPr/>
    </dgm:pt>
    <dgm:pt modelId="{91F14BAF-54B5-4189-926B-41F55ACB988A}" type="pres">
      <dgm:prSet presAssocID="{A23946D7-6B53-440E-AD0E-6F55CEA4ECF7}" presName="node" presStyleLbl="node1" presStyleIdx="0" presStyleCnt="2">
        <dgm:presLayoutVars>
          <dgm:bulletEnabled val="1"/>
        </dgm:presLayoutVars>
      </dgm:prSet>
      <dgm:spPr/>
    </dgm:pt>
    <dgm:pt modelId="{BD96D20C-E193-4495-91B8-588BA88A027E}" type="pres">
      <dgm:prSet presAssocID="{8216094D-21C5-40EA-85D0-12D8F8AC8210}" presName="sibTrans" presStyleCnt="0"/>
      <dgm:spPr/>
    </dgm:pt>
    <dgm:pt modelId="{2E8CD4EE-262A-4D0A-B889-1318B934B81F}" type="pres">
      <dgm:prSet presAssocID="{05FC1A1F-A587-443E-A5C4-07C9824013A1}" presName="node" presStyleLbl="node1" presStyleIdx="1" presStyleCnt="2">
        <dgm:presLayoutVars>
          <dgm:bulletEnabled val="1"/>
        </dgm:presLayoutVars>
      </dgm:prSet>
      <dgm:spPr/>
    </dgm:pt>
  </dgm:ptLst>
  <dgm:cxnLst>
    <dgm:cxn modelId="{FBCE3D29-242F-4824-B7A4-3AEEAB562A6C}" srcId="{4592A0A0-B184-42D0-BF2A-EB3A4AFC1521}" destId="{A23946D7-6B53-440E-AD0E-6F55CEA4ECF7}" srcOrd="0" destOrd="0" parTransId="{8ADA026B-5AE9-42F8-A36F-488C9CC072E7}" sibTransId="{8216094D-21C5-40EA-85D0-12D8F8AC8210}"/>
    <dgm:cxn modelId="{763B7A44-AE2A-4F38-9B10-7ACD47591580}" srcId="{4592A0A0-B184-42D0-BF2A-EB3A4AFC1521}" destId="{05FC1A1F-A587-443E-A5C4-07C9824013A1}" srcOrd="1" destOrd="0" parTransId="{453717F3-4F16-4E88-B432-2735F742D499}" sibTransId="{D742D8B3-7BB3-4BE3-B2A8-7A941E47E8AE}"/>
    <dgm:cxn modelId="{C6F41AAD-1079-47AE-82D8-D1F1E03221A4}" type="presOf" srcId="{05FC1A1F-A587-443E-A5C4-07C9824013A1}" destId="{2E8CD4EE-262A-4D0A-B889-1318B934B81F}" srcOrd="0" destOrd="0" presId="urn:microsoft.com/office/officeart/2005/8/layout/default"/>
    <dgm:cxn modelId="{A4F691B1-67BE-4AA3-8371-7E4043F4D6E6}" type="presOf" srcId="{A23946D7-6B53-440E-AD0E-6F55CEA4ECF7}" destId="{91F14BAF-54B5-4189-926B-41F55ACB988A}" srcOrd="0" destOrd="0" presId="urn:microsoft.com/office/officeart/2005/8/layout/default"/>
    <dgm:cxn modelId="{79381AE1-1880-4B79-9145-9C70BD8BC928}" type="presOf" srcId="{4592A0A0-B184-42D0-BF2A-EB3A4AFC1521}" destId="{F8F1E96C-BF9C-4982-BD07-E7D28F27896E}" srcOrd="0" destOrd="0" presId="urn:microsoft.com/office/officeart/2005/8/layout/default"/>
    <dgm:cxn modelId="{FBE6E4AD-45BB-420E-85EF-155731EF17ED}" type="presParOf" srcId="{F8F1E96C-BF9C-4982-BD07-E7D28F27896E}" destId="{91F14BAF-54B5-4189-926B-41F55ACB988A}" srcOrd="0" destOrd="0" presId="urn:microsoft.com/office/officeart/2005/8/layout/default"/>
    <dgm:cxn modelId="{C7940643-2EDE-433D-A3F9-4240D22912B6}" type="presParOf" srcId="{F8F1E96C-BF9C-4982-BD07-E7D28F27896E}" destId="{BD96D20C-E193-4495-91B8-588BA88A027E}" srcOrd="1" destOrd="0" presId="urn:microsoft.com/office/officeart/2005/8/layout/default"/>
    <dgm:cxn modelId="{B8A6DB22-7FE5-4079-A954-DC4A0D70B392}" type="presParOf" srcId="{F8F1E96C-BF9C-4982-BD07-E7D28F27896E}" destId="{2E8CD4EE-262A-4D0A-B889-1318B934B81F}"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92A0A0-B184-42D0-BF2A-EB3A4AFC152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23946D7-6B53-440E-AD0E-6F55CEA4ECF7}">
      <dgm:prSet phldrT="[Text]" custT="1"/>
      <dgm:spPr>
        <a:noFill/>
        <a:ln w="28575">
          <a:solidFill>
            <a:srgbClr val="0070C0"/>
          </a:solidFill>
        </a:ln>
        <a:effectLst>
          <a:glow rad="63500">
            <a:srgbClr val="0070C0">
              <a:alpha val="40000"/>
            </a:srgbClr>
          </a:glow>
        </a:effectLst>
      </dgm:spPr>
      <dgm: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Your entire environment described declaratively in code.</a:t>
          </a:r>
        </a:p>
      </dgm:t>
    </dgm:pt>
    <dgm:pt modelId="{8ADA026B-5AE9-42F8-A36F-488C9CC072E7}" type="parTrans" cxnId="{FBCE3D29-242F-4824-B7A4-3AEEAB562A6C}">
      <dgm:prSet/>
      <dgm:spPr/>
      <dgm:t>
        <a:bodyPr/>
        <a:lstStyle/>
        <a:p>
          <a:endParaRPr lang="en-GB"/>
        </a:p>
      </dgm:t>
    </dgm:pt>
    <dgm:pt modelId="{8216094D-21C5-40EA-85D0-12D8F8AC8210}" type="sibTrans" cxnId="{FBCE3D29-242F-4824-B7A4-3AEEAB562A6C}">
      <dgm:prSet/>
      <dgm:spPr/>
      <dgm:t>
        <a:bodyPr/>
        <a:lstStyle/>
        <a:p>
          <a:endParaRPr lang="en-GB"/>
        </a:p>
      </dgm:t>
    </dgm:pt>
    <dgm:pt modelId="{05FC1A1F-A587-443E-A5C4-07C9824013A1}">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The desired state of your environment in your git repo</a:t>
          </a:r>
        </a:p>
      </dgm:t>
    </dgm:pt>
    <dgm:pt modelId="{453717F3-4F16-4E88-B432-2735F742D499}" type="parTrans" cxnId="{763B7A44-AE2A-4F38-9B10-7ACD47591580}">
      <dgm:prSet/>
      <dgm:spPr/>
      <dgm:t>
        <a:bodyPr/>
        <a:lstStyle/>
        <a:p>
          <a:endParaRPr lang="en-GB"/>
        </a:p>
      </dgm:t>
    </dgm:pt>
    <dgm:pt modelId="{D742D8B3-7BB3-4BE3-B2A8-7A941E47E8AE}" type="sibTrans" cxnId="{763B7A44-AE2A-4F38-9B10-7ACD47591580}">
      <dgm:prSet/>
      <dgm:spPr/>
      <dgm:t>
        <a:bodyPr/>
        <a:lstStyle/>
        <a:p>
          <a:endParaRPr lang="en-GB"/>
        </a:p>
      </dgm:t>
    </dgm:pt>
    <dgm:pt modelId="{17004792-D852-5B41-90F3-B81F21B47638}">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An automated way to deploy your code into your environment.</a:t>
          </a:r>
        </a:p>
      </dgm:t>
    </dgm:pt>
    <dgm:pt modelId="{13715FF1-FDEE-1148-A257-B09980AE8F1B}" type="parTrans" cxnId="{8EC224AC-0D84-9149-94F3-6CBB08A3C636}">
      <dgm:prSet/>
      <dgm:spPr/>
      <dgm:t>
        <a:bodyPr/>
        <a:lstStyle/>
        <a:p>
          <a:endParaRPr lang="en-GB"/>
        </a:p>
      </dgm:t>
    </dgm:pt>
    <dgm:pt modelId="{D01EEAFF-0879-DF44-AA60-A64A908A6B00}" type="sibTrans" cxnId="{8EC224AC-0D84-9149-94F3-6CBB08A3C636}">
      <dgm:prSet/>
      <dgm:spPr/>
      <dgm:t>
        <a:bodyPr/>
        <a:lstStyle/>
        <a:p>
          <a:endParaRPr lang="en-GB"/>
        </a:p>
      </dgm:t>
    </dgm:pt>
    <dgm:pt modelId="{80704DAC-E6F4-4C49-8A37-793CFC60A8AB}">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A way to derive feedback from your deployment</a:t>
          </a:r>
        </a:p>
      </dgm:t>
    </dgm:pt>
    <dgm:pt modelId="{4FA6A376-2ECE-7144-BF20-91235CED668C}" type="parTrans" cxnId="{306D3655-259D-714C-A724-92E5A09F7387}">
      <dgm:prSet/>
      <dgm:spPr/>
      <dgm:t>
        <a:bodyPr/>
        <a:lstStyle/>
        <a:p>
          <a:endParaRPr lang="en-GB"/>
        </a:p>
      </dgm:t>
    </dgm:pt>
    <dgm:pt modelId="{05693F21-9B0D-EE44-B2CD-BCAD39ADF40E}" type="sibTrans" cxnId="{306D3655-259D-714C-A724-92E5A09F7387}">
      <dgm:prSet/>
      <dgm:spPr/>
      <dgm:t>
        <a:bodyPr/>
        <a:lstStyle/>
        <a:p>
          <a:endParaRPr lang="en-GB"/>
        </a:p>
      </dgm:t>
    </dgm:pt>
    <dgm:pt modelId="{F8F1E96C-BF9C-4982-BD07-E7D28F27896E}" type="pres">
      <dgm:prSet presAssocID="{4592A0A0-B184-42D0-BF2A-EB3A4AFC1521}" presName="diagram" presStyleCnt="0">
        <dgm:presLayoutVars>
          <dgm:dir/>
          <dgm:resizeHandles val="exact"/>
        </dgm:presLayoutVars>
      </dgm:prSet>
      <dgm:spPr/>
    </dgm:pt>
    <dgm:pt modelId="{91F14BAF-54B5-4189-926B-41F55ACB988A}" type="pres">
      <dgm:prSet presAssocID="{A23946D7-6B53-440E-AD0E-6F55CEA4ECF7}" presName="node" presStyleLbl="node1" presStyleIdx="0" presStyleCnt="4">
        <dgm:presLayoutVars>
          <dgm:bulletEnabled val="1"/>
        </dgm:presLayoutVars>
      </dgm:prSet>
      <dgm:spPr/>
    </dgm:pt>
    <dgm:pt modelId="{BD96D20C-E193-4495-91B8-588BA88A027E}" type="pres">
      <dgm:prSet presAssocID="{8216094D-21C5-40EA-85D0-12D8F8AC8210}" presName="sibTrans" presStyleCnt="0"/>
      <dgm:spPr/>
    </dgm:pt>
    <dgm:pt modelId="{2E8CD4EE-262A-4D0A-B889-1318B934B81F}" type="pres">
      <dgm:prSet presAssocID="{05FC1A1F-A587-443E-A5C4-07C9824013A1}" presName="node" presStyleLbl="node1" presStyleIdx="1" presStyleCnt="4">
        <dgm:presLayoutVars>
          <dgm:bulletEnabled val="1"/>
        </dgm:presLayoutVars>
      </dgm:prSet>
      <dgm:spPr/>
    </dgm:pt>
    <dgm:pt modelId="{A1D3AC3A-B566-CA4C-9352-3DEFED26648B}" type="pres">
      <dgm:prSet presAssocID="{D742D8B3-7BB3-4BE3-B2A8-7A941E47E8AE}" presName="sibTrans" presStyleCnt="0"/>
      <dgm:spPr/>
    </dgm:pt>
    <dgm:pt modelId="{3C6D42F9-2A31-A449-A7EC-182D097FD8D8}" type="pres">
      <dgm:prSet presAssocID="{17004792-D852-5B41-90F3-B81F21B47638}" presName="node" presStyleLbl="node1" presStyleIdx="2" presStyleCnt="4">
        <dgm:presLayoutVars>
          <dgm:bulletEnabled val="1"/>
        </dgm:presLayoutVars>
      </dgm:prSet>
      <dgm:spPr/>
    </dgm:pt>
    <dgm:pt modelId="{CAAEB0C9-6006-7342-A0F2-98AD367B8460}" type="pres">
      <dgm:prSet presAssocID="{D01EEAFF-0879-DF44-AA60-A64A908A6B00}" presName="sibTrans" presStyleCnt="0"/>
      <dgm:spPr/>
    </dgm:pt>
    <dgm:pt modelId="{B7F4905E-53F5-2742-87E5-DF78C55E39A2}" type="pres">
      <dgm:prSet presAssocID="{80704DAC-E6F4-4C49-8A37-793CFC60A8AB}" presName="node" presStyleLbl="node1" presStyleIdx="3" presStyleCnt="4">
        <dgm:presLayoutVars>
          <dgm:bulletEnabled val="1"/>
        </dgm:presLayoutVars>
      </dgm:prSet>
      <dgm:spPr/>
    </dgm:pt>
  </dgm:ptLst>
  <dgm:cxnLst>
    <dgm:cxn modelId="{FBCE3D29-242F-4824-B7A4-3AEEAB562A6C}" srcId="{4592A0A0-B184-42D0-BF2A-EB3A4AFC1521}" destId="{A23946D7-6B53-440E-AD0E-6F55CEA4ECF7}" srcOrd="0" destOrd="0" parTransId="{8ADA026B-5AE9-42F8-A36F-488C9CC072E7}" sibTransId="{8216094D-21C5-40EA-85D0-12D8F8AC8210}"/>
    <dgm:cxn modelId="{763B7A44-AE2A-4F38-9B10-7ACD47591580}" srcId="{4592A0A0-B184-42D0-BF2A-EB3A4AFC1521}" destId="{05FC1A1F-A587-443E-A5C4-07C9824013A1}" srcOrd="1" destOrd="0" parTransId="{453717F3-4F16-4E88-B432-2735F742D499}" sibTransId="{D742D8B3-7BB3-4BE3-B2A8-7A941E47E8AE}"/>
    <dgm:cxn modelId="{306D3655-259D-714C-A724-92E5A09F7387}" srcId="{4592A0A0-B184-42D0-BF2A-EB3A4AFC1521}" destId="{80704DAC-E6F4-4C49-8A37-793CFC60A8AB}" srcOrd="3" destOrd="0" parTransId="{4FA6A376-2ECE-7144-BF20-91235CED668C}" sibTransId="{05693F21-9B0D-EE44-B2CD-BCAD39ADF40E}"/>
    <dgm:cxn modelId="{8EC224AC-0D84-9149-94F3-6CBB08A3C636}" srcId="{4592A0A0-B184-42D0-BF2A-EB3A4AFC1521}" destId="{17004792-D852-5B41-90F3-B81F21B47638}" srcOrd="2" destOrd="0" parTransId="{13715FF1-FDEE-1148-A257-B09980AE8F1B}" sibTransId="{D01EEAFF-0879-DF44-AA60-A64A908A6B00}"/>
    <dgm:cxn modelId="{C6F41AAD-1079-47AE-82D8-D1F1E03221A4}" type="presOf" srcId="{05FC1A1F-A587-443E-A5C4-07C9824013A1}" destId="{2E8CD4EE-262A-4D0A-B889-1318B934B81F}" srcOrd="0" destOrd="0" presId="urn:microsoft.com/office/officeart/2005/8/layout/default"/>
    <dgm:cxn modelId="{A4F691B1-67BE-4AA3-8371-7E4043F4D6E6}" type="presOf" srcId="{A23946D7-6B53-440E-AD0E-6F55CEA4ECF7}" destId="{91F14BAF-54B5-4189-926B-41F55ACB988A}" srcOrd="0" destOrd="0" presId="urn:microsoft.com/office/officeart/2005/8/layout/default"/>
    <dgm:cxn modelId="{9BF823C7-F0AF-3446-8051-9A7820FABBAA}" type="presOf" srcId="{17004792-D852-5B41-90F3-B81F21B47638}" destId="{3C6D42F9-2A31-A449-A7EC-182D097FD8D8}" srcOrd="0" destOrd="0" presId="urn:microsoft.com/office/officeart/2005/8/layout/default"/>
    <dgm:cxn modelId="{79381AE1-1880-4B79-9145-9C70BD8BC928}" type="presOf" srcId="{4592A0A0-B184-42D0-BF2A-EB3A4AFC1521}" destId="{F8F1E96C-BF9C-4982-BD07-E7D28F27896E}" srcOrd="0" destOrd="0" presId="urn:microsoft.com/office/officeart/2005/8/layout/default"/>
    <dgm:cxn modelId="{4AAAD4E3-EDF0-4F4D-8114-A1510687C49C}" type="presOf" srcId="{80704DAC-E6F4-4C49-8A37-793CFC60A8AB}" destId="{B7F4905E-53F5-2742-87E5-DF78C55E39A2}" srcOrd="0" destOrd="0" presId="urn:microsoft.com/office/officeart/2005/8/layout/default"/>
    <dgm:cxn modelId="{FBE6E4AD-45BB-420E-85EF-155731EF17ED}" type="presParOf" srcId="{F8F1E96C-BF9C-4982-BD07-E7D28F27896E}" destId="{91F14BAF-54B5-4189-926B-41F55ACB988A}" srcOrd="0" destOrd="0" presId="urn:microsoft.com/office/officeart/2005/8/layout/default"/>
    <dgm:cxn modelId="{C7940643-2EDE-433D-A3F9-4240D22912B6}" type="presParOf" srcId="{F8F1E96C-BF9C-4982-BD07-E7D28F27896E}" destId="{BD96D20C-E193-4495-91B8-588BA88A027E}" srcOrd="1" destOrd="0" presId="urn:microsoft.com/office/officeart/2005/8/layout/default"/>
    <dgm:cxn modelId="{B8A6DB22-7FE5-4079-A954-DC4A0D70B392}" type="presParOf" srcId="{F8F1E96C-BF9C-4982-BD07-E7D28F27896E}" destId="{2E8CD4EE-262A-4D0A-B889-1318B934B81F}" srcOrd="2" destOrd="0" presId="urn:microsoft.com/office/officeart/2005/8/layout/default"/>
    <dgm:cxn modelId="{5EBDBC11-6631-B648-A6A3-4542FFD55AC0}" type="presParOf" srcId="{F8F1E96C-BF9C-4982-BD07-E7D28F27896E}" destId="{A1D3AC3A-B566-CA4C-9352-3DEFED26648B}" srcOrd="3" destOrd="0" presId="urn:microsoft.com/office/officeart/2005/8/layout/default"/>
    <dgm:cxn modelId="{DA7126D8-A5E2-A442-B7E4-891B8CD030AC}" type="presParOf" srcId="{F8F1E96C-BF9C-4982-BD07-E7D28F27896E}" destId="{3C6D42F9-2A31-A449-A7EC-182D097FD8D8}" srcOrd="4" destOrd="0" presId="urn:microsoft.com/office/officeart/2005/8/layout/default"/>
    <dgm:cxn modelId="{214BFF12-8F20-4E43-9EFA-9585300D4E96}" type="presParOf" srcId="{F8F1E96C-BF9C-4982-BD07-E7D28F27896E}" destId="{CAAEB0C9-6006-7342-A0F2-98AD367B8460}" srcOrd="5" destOrd="0" presId="urn:microsoft.com/office/officeart/2005/8/layout/default"/>
    <dgm:cxn modelId="{1B80A770-4BA2-D343-AE01-D47D843D3F33}" type="presParOf" srcId="{F8F1E96C-BF9C-4982-BD07-E7D28F27896E}" destId="{B7F4905E-53F5-2742-87E5-DF78C55E39A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92A0A0-B184-42D0-BF2A-EB3A4AFC152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23946D7-6B53-440E-AD0E-6F55CEA4ECF7}">
      <dgm:prSet phldrT="[Text]" custT="1"/>
      <dgm:spPr>
        <a:noFill/>
        <a:ln w="28575">
          <a:solidFill>
            <a:srgbClr val="0070C0"/>
          </a:solidFill>
        </a:ln>
        <a:effectLst>
          <a:glow rad="63500">
            <a:srgbClr val="0070C0">
              <a:alpha val="40000"/>
            </a:srgbClr>
          </a:glow>
        </a:effectLst>
      </dgm:spPr>
      <dgm: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Increased Productivity.</a:t>
          </a:r>
          <a:br>
            <a:rPr lang="en-GB" sz="2300" kern="1200" dirty="0">
              <a:solidFill>
                <a:srgbClr val="75787B"/>
              </a:solidFill>
              <a:latin typeface="Arial"/>
              <a:ea typeface="+mn-ea"/>
              <a:cs typeface="+mn-cs"/>
            </a:rPr>
          </a:br>
          <a:r>
            <a:rPr lang="en-GB" sz="2300" kern="1200" dirty="0">
              <a:solidFill>
                <a:srgbClr val="75787B"/>
              </a:solidFill>
              <a:latin typeface="Arial"/>
              <a:ea typeface="+mn-ea"/>
              <a:cs typeface="+mn-cs"/>
            </a:rPr>
            <a:t>All changes are made in one place and validation built-in to the CI/CD process</a:t>
          </a:r>
        </a:p>
      </dgm:t>
    </dgm:pt>
    <dgm:pt modelId="{8ADA026B-5AE9-42F8-A36F-488C9CC072E7}" type="parTrans" cxnId="{FBCE3D29-242F-4824-B7A4-3AEEAB562A6C}">
      <dgm:prSet/>
      <dgm:spPr/>
      <dgm:t>
        <a:bodyPr/>
        <a:lstStyle/>
        <a:p>
          <a:endParaRPr lang="en-GB"/>
        </a:p>
      </dgm:t>
    </dgm:pt>
    <dgm:pt modelId="{8216094D-21C5-40EA-85D0-12D8F8AC8210}" type="sibTrans" cxnId="{FBCE3D29-242F-4824-B7A4-3AEEAB562A6C}">
      <dgm:prSet/>
      <dgm:spPr/>
      <dgm:t>
        <a:bodyPr/>
        <a:lstStyle/>
        <a:p>
          <a:endParaRPr lang="en-GB"/>
        </a:p>
      </dgm:t>
    </dgm:pt>
    <dgm:pt modelId="{17004792-D852-5B41-90F3-B81F21B47638}">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Increased visibility encourages shift left mentality.</a:t>
          </a:r>
        </a:p>
      </dgm:t>
    </dgm:pt>
    <dgm:pt modelId="{13715FF1-FDEE-1148-A257-B09980AE8F1B}" type="parTrans" cxnId="{8EC224AC-0D84-9149-94F3-6CBB08A3C636}">
      <dgm:prSet/>
      <dgm:spPr/>
      <dgm:t>
        <a:bodyPr/>
        <a:lstStyle/>
        <a:p>
          <a:endParaRPr lang="en-GB"/>
        </a:p>
      </dgm:t>
    </dgm:pt>
    <dgm:pt modelId="{D01EEAFF-0879-DF44-AA60-A64A908A6B00}" type="sibTrans" cxnId="{8EC224AC-0D84-9149-94F3-6CBB08A3C636}">
      <dgm:prSet/>
      <dgm:spPr/>
      <dgm:t>
        <a:bodyPr/>
        <a:lstStyle/>
        <a:p>
          <a:endParaRPr lang="en-GB"/>
        </a:p>
      </dgm:t>
    </dgm:pt>
    <dgm:pt modelId="{80704DAC-E6F4-4C49-8A37-793CFC60A8AB}">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Auditability. You know what changed and when and by whom</a:t>
          </a:r>
        </a:p>
      </dgm:t>
    </dgm:pt>
    <dgm:pt modelId="{4FA6A376-2ECE-7144-BF20-91235CED668C}" type="parTrans" cxnId="{306D3655-259D-714C-A724-92E5A09F7387}">
      <dgm:prSet/>
      <dgm:spPr/>
      <dgm:t>
        <a:bodyPr/>
        <a:lstStyle/>
        <a:p>
          <a:endParaRPr lang="en-GB"/>
        </a:p>
      </dgm:t>
    </dgm:pt>
    <dgm:pt modelId="{05693F21-9B0D-EE44-B2CD-BCAD39ADF40E}" type="sibTrans" cxnId="{306D3655-259D-714C-A724-92E5A09F7387}">
      <dgm:prSet/>
      <dgm:spPr/>
      <dgm:t>
        <a:bodyPr/>
        <a:lstStyle/>
        <a:p>
          <a:endParaRPr lang="en-GB"/>
        </a:p>
      </dgm:t>
    </dgm:pt>
    <dgm:pt modelId="{89F4A189-B400-834A-B9A8-FE0CBB73B7DD}">
      <dgm:prSet phldrT="[Text]" custT="1"/>
      <dgm:spPr>
        <a:noFill/>
        <a:ln w="28575">
          <a:solidFill>
            <a:srgbClr val="0070C0"/>
          </a:solidFill>
        </a:ln>
        <a:effectLst>
          <a:glow rad="63500">
            <a:srgbClr val="0070C0">
              <a:alpha val="40000"/>
            </a:srgbClr>
          </a:glow>
        </a:effectLst>
      </dgm:spPr>
      <dgm: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Better collaboration between teams responsible for an environment.</a:t>
          </a:r>
        </a:p>
      </dgm:t>
    </dgm:pt>
    <dgm:pt modelId="{58089684-28C0-8A43-8B26-70E3527280C2}" type="parTrans" cxnId="{62834029-C822-5943-8A8A-8AC0F235432C}">
      <dgm:prSet/>
      <dgm:spPr/>
      <dgm:t>
        <a:bodyPr/>
        <a:lstStyle/>
        <a:p>
          <a:endParaRPr lang="en-GB"/>
        </a:p>
      </dgm:t>
    </dgm:pt>
    <dgm:pt modelId="{09769A30-0DC9-CD45-8932-DC629CBC02C5}" type="sibTrans" cxnId="{62834029-C822-5943-8A8A-8AC0F235432C}">
      <dgm:prSet/>
      <dgm:spPr/>
      <dgm:t>
        <a:bodyPr/>
        <a:lstStyle/>
        <a:p>
          <a:endParaRPr lang="en-GB"/>
        </a:p>
      </dgm:t>
    </dgm:pt>
    <dgm:pt modelId="{E045B4C7-357C-7C43-B3EF-0D85ECB8467C}">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Security, performance and maintainability are a priority and not just Ops responsibility</a:t>
          </a:r>
        </a:p>
      </dgm:t>
    </dgm:pt>
    <dgm:pt modelId="{BCB7C08D-3443-8543-8495-EACBE17109BA}" type="parTrans" cxnId="{AD18FCCA-5091-6144-AC78-A18A9A51BEC1}">
      <dgm:prSet/>
      <dgm:spPr/>
      <dgm:t>
        <a:bodyPr/>
        <a:lstStyle/>
        <a:p>
          <a:endParaRPr lang="en-GB"/>
        </a:p>
      </dgm:t>
    </dgm:pt>
    <dgm:pt modelId="{C5AAAF7C-331B-0D4F-AA05-5AF122905CB0}" type="sibTrans" cxnId="{AD18FCCA-5091-6144-AC78-A18A9A51BEC1}">
      <dgm:prSet/>
      <dgm:spPr/>
      <dgm:t>
        <a:bodyPr/>
        <a:lstStyle/>
        <a:p>
          <a:endParaRPr lang="en-GB"/>
        </a:p>
      </dgm:t>
    </dgm:pt>
    <dgm:pt modelId="{F8F1E96C-BF9C-4982-BD07-E7D28F27896E}" type="pres">
      <dgm:prSet presAssocID="{4592A0A0-B184-42D0-BF2A-EB3A4AFC1521}" presName="diagram" presStyleCnt="0">
        <dgm:presLayoutVars>
          <dgm:dir/>
          <dgm:resizeHandles val="exact"/>
        </dgm:presLayoutVars>
      </dgm:prSet>
      <dgm:spPr/>
    </dgm:pt>
    <dgm:pt modelId="{91F14BAF-54B5-4189-926B-41F55ACB988A}" type="pres">
      <dgm:prSet presAssocID="{A23946D7-6B53-440E-AD0E-6F55CEA4ECF7}" presName="node" presStyleLbl="node1" presStyleIdx="0" presStyleCnt="5">
        <dgm:presLayoutVars>
          <dgm:bulletEnabled val="1"/>
        </dgm:presLayoutVars>
      </dgm:prSet>
      <dgm:spPr/>
    </dgm:pt>
    <dgm:pt modelId="{BD96D20C-E193-4495-91B8-588BA88A027E}" type="pres">
      <dgm:prSet presAssocID="{8216094D-21C5-40EA-85D0-12D8F8AC8210}" presName="sibTrans" presStyleCnt="0"/>
      <dgm:spPr/>
    </dgm:pt>
    <dgm:pt modelId="{E47C9154-8FF6-DB4A-836F-AD63E2897A6B}" type="pres">
      <dgm:prSet presAssocID="{89F4A189-B400-834A-B9A8-FE0CBB73B7DD}" presName="node" presStyleLbl="node1" presStyleIdx="1" presStyleCnt="5">
        <dgm:presLayoutVars>
          <dgm:bulletEnabled val="1"/>
        </dgm:presLayoutVars>
      </dgm:prSet>
      <dgm:spPr/>
    </dgm:pt>
    <dgm:pt modelId="{5D384101-9AAF-8E47-8F6F-0D76B76D35C6}" type="pres">
      <dgm:prSet presAssocID="{09769A30-0DC9-CD45-8932-DC629CBC02C5}" presName="sibTrans" presStyleCnt="0"/>
      <dgm:spPr/>
    </dgm:pt>
    <dgm:pt modelId="{3C6D42F9-2A31-A449-A7EC-182D097FD8D8}" type="pres">
      <dgm:prSet presAssocID="{17004792-D852-5B41-90F3-B81F21B47638}" presName="node" presStyleLbl="node1" presStyleIdx="2" presStyleCnt="5">
        <dgm:presLayoutVars>
          <dgm:bulletEnabled val="1"/>
        </dgm:presLayoutVars>
      </dgm:prSet>
      <dgm:spPr/>
    </dgm:pt>
    <dgm:pt modelId="{CAAEB0C9-6006-7342-A0F2-98AD367B8460}" type="pres">
      <dgm:prSet presAssocID="{D01EEAFF-0879-DF44-AA60-A64A908A6B00}" presName="sibTrans" presStyleCnt="0"/>
      <dgm:spPr/>
    </dgm:pt>
    <dgm:pt modelId="{70DE7A05-3E32-5247-880C-4145BBEE23CC}" type="pres">
      <dgm:prSet presAssocID="{E045B4C7-357C-7C43-B3EF-0D85ECB8467C}" presName="node" presStyleLbl="node1" presStyleIdx="3" presStyleCnt="5">
        <dgm:presLayoutVars>
          <dgm:bulletEnabled val="1"/>
        </dgm:presLayoutVars>
      </dgm:prSet>
      <dgm:spPr/>
    </dgm:pt>
    <dgm:pt modelId="{4EDB6D00-9A98-814D-83A8-F323DCF17F83}" type="pres">
      <dgm:prSet presAssocID="{C5AAAF7C-331B-0D4F-AA05-5AF122905CB0}" presName="sibTrans" presStyleCnt="0"/>
      <dgm:spPr/>
    </dgm:pt>
    <dgm:pt modelId="{B7F4905E-53F5-2742-87E5-DF78C55E39A2}" type="pres">
      <dgm:prSet presAssocID="{80704DAC-E6F4-4C49-8A37-793CFC60A8AB}" presName="node" presStyleLbl="node1" presStyleIdx="4" presStyleCnt="5">
        <dgm:presLayoutVars>
          <dgm:bulletEnabled val="1"/>
        </dgm:presLayoutVars>
      </dgm:prSet>
      <dgm:spPr/>
    </dgm:pt>
  </dgm:ptLst>
  <dgm:cxnLst>
    <dgm:cxn modelId="{FBCE3D29-242F-4824-B7A4-3AEEAB562A6C}" srcId="{4592A0A0-B184-42D0-BF2A-EB3A4AFC1521}" destId="{A23946D7-6B53-440E-AD0E-6F55CEA4ECF7}" srcOrd="0" destOrd="0" parTransId="{8ADA026B-5AE9-42F8-A36F-488C9CC072E7}" sibTransId="{8216094D-21C5-40EA-85D0-12D8F8AC8210}"/>
    <dgm:cxn modelId="{62834029-C822-5943-8A8A-8AC0F235432C}" srcId="{4592A0A0-B184-42D0-BF2A-EB3A4AFC1521}" destId="{89F4A189-B400-834A-B9A8-FE0CBB73B7DD}" srcOrd="1" destOrd="0" parTransId="{58089684-28C0-8A43-8B26-70E3527280C2}" sibTransId="{09769A30-0DC9-CD45-8932-DC629CBC02C5}"/>
    <dgm:cxn modelId="{306D3655-259D-714C-A724-92E5A09F7387}" srcId="{4592A0A0-B184-42D0-BF2A-EB3A4AFC1521}" destId="{80704DAC-E6F4-4C49-8A37-793CFC60A8AB}" srcOrd="4" destOrd="0" parTransId="{4FA6A376-2ECE-7144-BF20-91235CED668C}" sibTransId="{05693F21-9B0D-EE44-B2CD-BCAD39ADF40E}"/>
    <dgm:cxn modelId="{2481677D-5D2D-3440-9DD6-7D00A74B01F5}" type="presOf" srcId="{E045B4C7-357C-7C43-B3EF-0D85ECB8467C}" destId="{70DE7A05-3E32-5247-880C-4145BBEE23CC}" srcOrd="0" destOrd="0" presId="urn:microsoft.com/office/officeart/2005/8/layout/default"/>
    <dgm:cxn modelId="{8EC224AC-0D84-9149-94F3-6CBB08A3C636}" srcId="{4592A0A0-B184-42D0-BF2A-EB3A4AFC1521}" destId="{17004792-D852-5B41-90F3-B81F21B47638}" srcOrd="2" destOrd="0" parTransId="{13715FF1-FDEE-1148-A257-B09980AE8F1B}" sibTransId="{D01EEAFF-0879-DF44-AA60-A64A908A6B00}"/>
    <dgm:cxn modelId="{A4F691B1-67BE-4AA3-8371-7E4043F4D6E6}" type="presOf" srcId="{A23946D7-6B53-440E-AD0E-6F55CEA4ECF7}" destId="{91F14BAF-54B5-4189-926B-41F55ACB988A}" srcOrd="0" destOrd="0" presId="urn:microsoft.com/office/officeart/2005/8/layout/default"/>
    <dgm:cxn modelId="{522F53B5-47D1-6E48-BA73-1C597E319ACD}" type="presOf" srcId="{89F4A189-B400-834A-B9A8-FE0CBB73B7DD}" destId="{E47C9154-8FF6-DB4A-836F-AD63E2897A6B}" srcOrd="0" destOrd="0" presId="urn:microsoft.com/office/officeart/2005/8/layout/default"/>
    <dgm:cxn modelId="{9BF823C7-F0AF-3446-8051-9A7820FABBAA}" type="presOf" srcId="{17004792-D852-5B41-90F3-B81F21B47638}" destId="{3C6D42F9-2A31-A449-A7EC-182D097FD8D8}" srcOrd="0" destOrd="0" presId="urn:microsoft.com/office/officeart/2005/8/layout/default"/>
    <dgm:cxn modelId="{AD18FCCA-5091-6144-AC78-A18A9A51BEC1}" srcId="{4592A0A0-B184-42D0-BF2A-EB3A4AFC1521}" destId="{E045B4C7-357C-7C43-B3EF-0D85ECB8467C}" srcOrd="3" destOrd="0" parTransId="{BCB7C08D-3443-8543-8495-EACBE17109BA}" sibTransId="{C5AAAF7C-331B-0D4F-AA05-5AF122905CB0}"/>
    <dgm:cxn modelId="{79381AE1-1880-4B79-9145-9C70BD8BC928}" type="presOf" srcId="{4592A0A0-B184-42D0-BF2A-EB3A4AFC1521}" destId="{F8F1E96C-BF9C-4982-BD07-E7D28F27896E}" srcOrd="0" destOrd="0" presId="urn:microsoft.com/office/officeart/2005/8/layout/default"/>
    <dgm:cxn modelId="{4AAAD4E3-EDF0-4F4D-8114-A1510687C49C}" type="presOf" srcId="{80704DAC-E6F4-4C49-8A37-793CFC60A8AB}" destId="{B7F4905E-53F5-2742-87E5-DF78C55E39A2}" srcOrd="0" destOrd="0" presId="urn:microsoft.com/office/officeart/2005/8/layout/default"/>
    <dgm:cxn modelId="{FBE6E4AD-45BB-420E-85EF-155731EF17ED}" type="presParOf" srcId="{F8F1E96C-BF9C-4982-BD07-E7D28F27896E}" destId="{91F14BAF-54B5-4189-926B-41F55ACB988A}" srcOrd="0" destOrd="0" presId="urn:microsoft.com/office/officeart/2005/8/layout/default"/>
    <dgm:cxn modelId="{C7940643-2EDE-433D-A3F9-4240D22912B6}" type="presParOf" srcId="{F8F1E96C-BF9C-4982-BD07-E7D28F27896E}" destId="{BD96D20C-E193-4495-91B8-588BA88A027E}" srcOrd="1" destOrd="0" presId="urn:microsoft.com/office/officeart/2005/8/layout/default"/>
    <dgm:cxn modelId="{0A88883C-ABF8-0E4D-8C53-7246D3835B42}" type="presParOf" srcId="{F8F1E96C-BF9C-4982-BD07-E7D28F27896E}" destId="{E47C9154-8FF6-DB4A-836F-AD63E2897A6B}" srcOrd="2" destOrd="0" presId="urn:microsoft.com/office/officeart/2005/8/layout/default"/>
    <dgm:cxn modelId="{A34BF369-56C4-BA49-87C7-AE62C880B57D}" type="presParOf" srcId="{F8F1E96C-BF9C-4982-BD07-E7D28F27896E}" destId="{5D384101-9AAF-8E47-8F6F-0D76B76D35C6}" srcOrd="3" destOrd="0" presId="urn:microsoft.com/office/officeart/2005/8/layout/default"/>
    <dgm:cxn modelId="{DA7126D8-A5E2-A442-B7E4-891B8CD030AC}" type="presParOf" srcId="{F8F1E96C-BF9C-4982-BD07-E7D28F27896E}" destId="{3C6D42F9-2A31-A449-A7EC-182D097FD8D8}" srcOrd="4" destOrd="0" presId="urn:microsoft.com/office/officeart/2005/8/layout/default"/>
    <dgm:cxn modelId="{214BFF12-8F20-4E43-9EFA-9585300D4E96}" type="presParOf" srcId="{F8F1E96C-BF9C-4982-BD07-E7D28F27896E}" destId="{CAAEB0C9-6006-7342-A0F2-98AD367B8460}" srcOrd="5" destOrd="0" presId="urn:microsoft.com/office/officeart/2005/8/layout/default"/>
    <dgm:cxn modelId="{267FB7B6-839F-F546-B0A6-52FCD0B428E3}" type="presParOf" srcId="{F8F1E96C-BF9C-4982-BD07-E7D28F27896E}" destId="{70DE7A05-3E32-5247-880C-4145BBEE23CC}" srcOrd="6" destOrd="0" presId="urn:microsoft.com/office/officeart/2005/8/layout/default"/>
    <dgm:cxn modelId="{C174E51D-887B-6346-A6B6-FFB38E3748EA}" type="presParOf" srcId="{F8F1E96C-BF9C-4982-BD07-E7D28F27896E}" destId="{4EDB6D00-9A98-814D-83A8-F323DCF17F83}" srcOrd="7" destOrd="0" presId="urn:microsoft.com/office/officeart/2005/8/layout/default"/>
    <dgm:cxn modelId="{1B80A770-4BA2-D343-AE01-D47D843D3F33}" type="presParOf" srcId="{F8F1E96C-BF9C-4982-BD07-E7D28F27896E}" destId="{B7F4905E-53F5-2742-87E5-DF78C55E39A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92A0A0-B184-42D0-BF2A-EB3A4AFC152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A23946D7-6B53-440E-AD0E-6F55CEA4ECF7}">
      <dgm:prSet phldrT="[Text]" custT="1"/>
      <dgm:spPr>
        <a:noFill/>
        <a:ln w="28575">
          <a:solidFill>
            <a:srgbClr val="0070C0"/>
          </a:solidFill>
        </a:ln>
        <a:effectLst>
          <a:glow rad="63500">
            <a:srgbClr val="0070C0">
              <a:alpha val="40000"/>
            </a:srgbClr>
          </a:glow>
        </a:effectLst>
      </dgm:spPr>
      <dgm: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Learn the basics of git</a:t>
          </a:r>
        </a:p>
      </dgm:t>
    </dgm:pt>
    <dgm:pt modelId="{8ADA026B-5AE9-42F8-A36F-488C9CC072E7}" type="parTrans" cxnId="{FBCE3D29-242F-4824-B7A4-3AEEAB562A6C}">
      <dgm:prSet/>
      <dgm:spPr/>
      <dgm:t>
        <a:bodyPr/>
        <a:lstStyle/>
        <a:p>
          <a:endParaRPr lang="en-GB"/>
        </a:p>
      </dgm:t>
    </dgm:pt>
    <dgm:pt modelId="{8216094D-21C5-40EA-85D0-12D8F8AC8210}" type="sibTrans" cxnId="{FBCE3D29-242F-4824-B7A4-3AEEAB562A6C}">
      <dgm:prSet/>
      <dgm:spPr/>
      <dgm:t>
        <a:bodyPr/>
        <a:lstStyle/>
        <a:p>
          <a:endParaRPr lang="en-GB"/>
        </a:p>
      </dgm:t>
    </dgm:pt>
    <dgm:pt modelId="{17004792-D852-5B41-90F3-B81F21B47638}">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Pick one thing and describe it in words</a:t>
          </a:r>
        </a:p>
      </dgm:t>
    </dgm:pt>
    <dgm:pt modelId="{13715FF1-FDEE-1148-A257-B09980AE8F1B}" type="parTrans" cxnId="{8EC224AC-0D84-9149-94F3-6CBB08A3C636}">
      <dgm:prSet/>
      <dgm:spPr/>
      <dgm:t>
        <a:bodyPr/>
        <a:lstStyle/>
        <a:p>
          <a:endParaRPr lang="en-GB"/>
        </a:p>
      </dgm:t>
    </dgm:pt>
    <dgm:pt modelId="{D01EEAFF-0879-DF44-AA60-A64A908A6B00}" type="sibTrans" cxnId="{8EC224AC-0D84-9149-94F3-6CBB08A3C636}">
      <dgm:prSet/>
      <dgm:spPr/>
      <dgm:t>
        <a:bodyPr/>
        <a:lstStyle/>
        <a:p>
          <a:endParaRPr lang="en-GB"/>
        </a:p>
      </dgm:t>
    </dgm:pt>
    <dgm:pt modelId="{80704DAC-E6F4-4C49-8A37-793CFC60A8AB}">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Even if you deploy the code manually to begin with, it's the right direction</a:t>
          </a:r>
        </a:p>
      </dgm:t>
    </dgm:pt>
    <dgm:pt modelId="{4FA6A376-2ECE-7144-BF20-91235CED668C}" type="parTrans" cxnId="{306D3655-259D-714C-A724-92E5A09F7387}">
      <dgm:prSet/>
      <dgm:spPr/>
      <dgm:t>
        <a:bodyPr/>
        <a:lstStyle/>
        <a:p>
          <a:endParaRPr lang="en-GB"/>
        </a:p>
      </dgm:t>
    </dgm:pt>
    <dgm:pt modelId="{05693F21-9B0D-EE44-B2CD-BCAD39ADF40E}" type="sibTrans" cxnId="{306D3655-259D-714C-A724-92E5A09F7387}">
      <dgm:prSet/>
      <dgm:spPr/>
      <dgm:t>
        <a:bodyPr/>
        <a:lstStyle/>
        <a:p>
          <a:endParaRPr lang="en-GB"/>
        </a:p>
      </dgm:t>
    </dgm:pt>
    <dgm:pt modelId="{89F4A189-B400-834A-B9A8-FE0CBB73B7DD}">
      <dgm:prSet phldrT="[Text]" custT="1"/>
      <dgm:spPr>
        <a:noFill/>
        <a:ln w="28575">
          <a:solidFill>
            <a:srgbClr val="0070C0"/>
          </a:solidFill>
        </a:ln>
        <a:effectLst>
          <a:glow rad="63500">
            <a:srgbClr val="0070C0">
              <a:alpha val="40000"/>
            </a:srgbClr>
          </a:glow>
        </a:effectLst>
      </dgm:spPr>
      <dgm: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Practice working with a remote repository</a:t>
          </a:r>
        </a:p>
      </dgm:t>
    </dgm:pt>
    <dgm:pt modelId="{58089684-28C0-8A43-8B26-70E3527280C2}" type="parTrans" cxnId="{62834029-C822-5943-8A8A-8AC0F235432C}">
      <dgm:prSet/>
      <dgm:spPr/>
      <dgm:t>
        <a:bodyPr/>
        <a:lstStyle/>
        <a:p>
          <a:endParaRPr lang="en-GB"/>
        </a:p>
      </dgm:t>
    </dgm:pt>
    <dgm:pt modelId="{09769A30-0DC9-CD45-8932-DC629CBC02C5}" type="sibTrans" cxnId="{62834029-C822-5943-8A8A-8AC0F235432C}">
      <dgm:prSet/>
      <dgm:spPr/>
      <dgm:t>
        <a:bodyPr/>
        <a:lstStyle/>
        <a:p>
          <a:endParaRPr lang="en-GB"/>
        </a:p>
      </dgm:t>
    </dgm:pt>
    <dgm:pt modelId="{E045B4C7-357C-7C43-B3EF-0D85ECB8467C}">
      <dgm:prSet phldrT="[Text]" custT="1"/>
      <dgm:spPr>
        <a:noFill/>
        <a:ln w="28575">
          <a:solidFill>
            <a:srgbClr val="0070C0"/>
          </a:solidFill>
        </a:ln>
        <a:effectLst>
          <a:glow rad="63500">
            <a:srgbClr val="0070C0">
              <a:alpha val="40000"/>
            </a:srgbClr>
          </a:glow>
        </a:effectLst>
      </dgm:spPr>
      <dgm:t>
        <a:bodyPr/>
        <a:lstStyle/>
        <a:p>
          <a:r>
            <a:rPr lang="en-GB" sz="2300" kern="1200" dirty="0">
              <a:solidFill>
                <a:srgbClr val="75787B"/>
              </a:solidFill>
              <a:latin typeface="Arial"/>
              <a:ea typeface="+mn-ea"/>
              <a:cs typeface="+mn-cs"/>
            </a:rPr>
            <a:t>Translate those words to declarative code</a:t>
          </a:r>
        </a:p>
      </dgm:t>
    </dgm:pt>
    <dgm:pt modelId="{BCB7C08D-3443-8543-8495-EACBE17109BA}" type="parTrans" cxnId="{AD18FCCA-5091-6144-AC78-A18A9A51BEC1}">
      <dgm:prSet/>
      <dgm:spPr/>
      <dgm:t>
        <a:bodyPr/>
        <a:lstStyle/>
        <a:p>
          <a:endParaRPr lang="en-GB"/>
        </a:p>
      </dgm:t>
    </dgm:pt>
    <dgm:pt modelId="{C5AAAF7C-331B-0D4F-AA05-5AF122905CB0}" type="sibTrans" cxnId="{AD18FCCA-5091-6144-AC78-A18A9A51BEC1}">
      <dgm:prSet/>
      <dgm:spPr/>
      <dgm:t>
        <a:bodyPr/>
        <a:lstStyle/>
        <a:p>
          <a:endParaRPr lang="en-GB"/>
        </a:p>
      </dgm:t>
    </dgm:pt>
    <dgm:pt modelId="{F8F1E96C-BF9C-4982-BD07-E7D28F27896E}" type="pres">
      <dgm:prSet presAssocID="{4592A0A0-B184-42D0-BF2A-EB3A4AFC1521}" presName="diagram" presStyleCnt="0">
        <dgm:presLayoutVars>
          <dgm:dir/>
          <dgm:resizeHandles val="exact"/>
        </dgm:presLayoutVars>
      </dgm:prSet>
      <dgm:spPr/>
    </dgm:pt>
    <dgm:pt modelId="{91F14BAF-54B5-4189-926B-41F55ACB988A}" type="pres">
      <dgm:prSet presAssocID="{A23946D7-6B53-440E-AD0E-6F55CEA4ECF7}" presName="node" presStyleLbl="node1" presStyleIdx="0" presStyleCnt="5">
        <dgm:presLayoutVars>
          <dgm:bulletEnabled val="1"/>
        </dgm:presLayoutVars>
      </dgm:prSet>
      <dgm:spPr/>
    </dgm:pt>
    <dgm:pt modelId="{BD96D20C-E193-4495-91B8-588BA88A027E}" type="pres">
      <dgm:prSet presAssocID="{8216094D-21C5-40EA-85D0-12D8F8AC8210}" presName="sibTrans" presStyleCnt="0"/>
      <dgm:spPr/>
    </dgm:pt>
    <dgm:pt modelId="{E47C9154-8FF6-DB4A-836F-AD63E2897A6B}" type="pres">
      <dgm:prSet presAssocID="{89F4A189-B400-834A-B9A8-FE0CBB73B7DD}" presName="node" presStyleLbl="node1" presStyleIdx="1" presStyleCnt="5">
        <dgm:presLayoutVars>
          <dgm:bulletEnabled val="1"/>
        </dgm:presLayoutVars>
      </dgm:prSet>
      <dgm:spPr/>
    </dgm:pt>
    <dgm:pt modelId="{5D384101-9AAF-8E47-8F6F-0D76B76D35C6}" type="pres">
      <dgm:prSet presAssocID="{09769A30-0DC9-CD45-8932-DC629CBC02C5}" presName="sibTrans" presStyleCnt="0"/>
      <dgm:spPr/>
    </dgm:pt>
    <dgm:pt modelId="{3C6D42F9-2A31-A449-A7EC-182D097FD8D8}" type="pres">
      <dgm:prSet presAssocID="{17004792-D852-5B41-90F3-B81F21B47638}" presName="node" presStyleLbl="node1" presStyleIdx="2" presStyleCnt="5">
        <dgm:presLayoutVars>
          <dgm:bulletEnabled val="1"/>
        </dgm:presLayoutVars>
      </dgm:prSet>
      <dgm:spPr/>
    </dgm:pt>
    <dgm:pt modelId="{CAAEB0C9-6006-7342-A0F2-98AD367B8460}" type="pres">
      <dgm:prSet presAssocID="{D01EEAFF-0879-DF44-AA60-A64A908A6B00}" presName="sibTrans" presStyleCnt="0"/>
      <dgm:spPr/>
    </dgm:pt>
    <dgm:pt modelId="{70DE7A05-3E32-5247-880C-4145BBEE23CC}" type="pres">
      <dgm:prSet presAssocID="{E045B4C7-357C-7C43-B3EF-0D85ECB8467C}" presName="node" presStyleLbl="node1" presStyleIdx="3" presStyleCnt="5">
        <dgm:presLayoutVars>
          <dgm:bulletEnabled val="1"/>
        </dgm:presLayoutVars>
      </dgm:prSet>
      <dgm:spPr/>
    </dgm:pt>
    <dgm:pt modelId="{4EDB6D00-9A98-814D-83A8-F323DCF17F83}" type="pres">
      <dgm:prSet presAssocID="{C5AAAF7C-331B-0D4F-AA05-5AF122905CB0}" presName="sibTrans" presStyleCnt="0"/>
      <dgm:spPr/>
    </dgm:pt>
    <dgm:pt modelId="{B7F4905E-53F5-2742-87E5-DF78C55E39A2}" type="pres">
      <dgm:prSet presAssocID="{80704DAC-E6F4-4C49-8A37-793CFC60A8AB}" presName="node" presStyleLbl="node1" presStyleIdx="4" presStyleCnt="5">
        <dgm:presLayoutVars>
          <dgm:bulletEnabled val="1"/>
        </dgm:presLayoutVars>
      </dgm:prSet>
      <dgm:spPr/>
    </dgm:pt>
  </dgm:ptLst>
  <dgm:cxnLst>
    <dgm:cxn modelId="{FBCE3D29-242F-4824-B7A4-3AEEAB562A6C}" srcId="{4592A0A0-B184-42D0-BF2A-EB3A4AFC1521}" destId="{A23946D7-6B53-440E-AD0E-6F55CEA4ECF7}" srcOrd="0" destOrd="0" parTransId="{8ADA026B-5AE9-42F8-A36F-488C9CC072E7}" sibTransId="{8216094D-21C5-40EA-85D0-12D8F8AC8210}"/>
    <dgm:cxn modelId="{62834029-C822-5943-8A8A-8AC0F235432C}" srcId="{4592A0A0-B184-42D0-BF2A-EB3A4AFC1521}" destId="{89F4A189-B400-834A-B9A8-FE0CBB73B7DD}" srcOrd="1" destOrd="0" parTransId="{58089684-28C0-8A43-8B26-70E3527280C2}" sibTransId="{09769A30-0DC9-CD45-8932-DC629CBC02C5}"/>
    <dgm:cxn modelId="{306D3655-259D-714C-A724-92E5A09F7387}" srcId="{4592A0A0-B184-42D0-BF2A-EB3A4AFC1521}" destId="{80704DAC-E6F4-4C49-8A37-793CFC60A8AB}" srcOrd="4" destOrd="0" parTransId="{4FA6A376-2ECE-7144-BF20-91235CED668C}" sibTransId="{05693F21-9B0D-EE44-B2CD-BCAD39ADF40E}"/>
    <dgm:cxn modelId="{2481677D-5D2D-3440-9DD6-7D00A74B01F5}" type="presOf" srcId="{E045B4C7-357C-7C43-B3EF-0D85ECB8467C}" destId="{70DE7A05-3E32-5247-880C-4145BBEE23CC}" srcOrd="0" destOrd="0" presId="urn:microsoft.com/office/officeart/2005/8/layout/default"/>
    <dgm:cxn modelId="{8EC224AC-0D84-9149-94F3-6CBB08A3C636}" srcId="{4592A0A0-B184-42D0-BF2A-EB3A4AFC1521}" destId="{17004792-D852-5B41-90F3-B81F21B47638}" srcOrd="2" destOrd="0" parTransId="{13715FF1-FDEE-1148-A257-B09980AE8F1B}" sibTransId="{D01EEAFF-0879-DF44-AA60-A64A908A6B00}"/>
    <dgm:cxn modelId="{A4F691B1-67BE-4AA3-8371-7E4043F4D6E6}" type="presOf" srcId="{A23946D7-6B53-440E-AD0E-6F55CEA4ECF7}" destId="{91F14BAF-54B5-4189-926B-41F55ACB988A}" srcOrd="0" destOrd="0" presId="urn:microsoft.com/office/officeart/2005/8/layout/default"/>
    <dgm:cxn modelId="{522F53B5-47D1-6E48-BA73-1C597E319ACD}" type="presOf" srcId="{89F4A189-B400-834A-B9A8-FE0CBB73B7DD}" destId="{E47C9154-8FF6-DB4A-836F-AD63E2897A6B}" srcOrd="0" destOrd="0" presId="urn:microsoft.com/office/officeart/2005/8/layout/default"/>
    <dgm:cxn modelId="{9BF823C7-F0AF-3446-8051-9A7820FABBAA}" type="presOf" srcId="{17004792-D852-5B41-90F3-B81F21B47638}" destId="{3C6D42F9-2A31-A449-A7EC-182D097FD8D8}" srcOrd="0" destOrd="0" presId="urn:microsoft.com/office/officeart/2005/8/layout/default"/>
    <dgm:cxn modelId="{AD18FCCA-5091-6144-AC78-A18A9A51BEC1}" srcId="{4592A0A0-B184-42D0-BF2A-EB3A4AFC1521}" destId="{E045B4C7-357C-7C43-B3EF-0D85ECB8467C}" srcOrd="3" destOrd="0" parTransId="{BCB7C08D-3443-8543-8495-EACBE17109BA}" sibTransId="{C5AAAF7C-331B-0D4F-AA05-5AF122905CB0}"/>
    <dgm:cxn modelId="{79381AE1-1880-4B79-9145-9C70BD8BC928}" type="presOf" srcId="{4592A0A0-B184-42D0-BF2A-EB3A4AFC1521}" destId="{F8F1E96C-BF9C-4982-BD07-E7D28F27896E}" srcOrd="0" destOrd="0" presId="urn:microsoft.com/office/officeart/2005/8/layout/default"/>
    <dgm:cxn modelId="{4AAAD4E3-EDF0-4F4D-8114-A1510687C49C}" type="presOf" srcId="{80704DAC-E6F4-4C49-8A37-793CFC60A8AB}" destId="{B7F4905E-53F5-2742-87E5-DF78C55E39A2}" srcOrd="0" destOrd="0" presId="urn:microsoft.com/office/officeart/2005/8/layout/default"/>
    <dgm:cxn modelId="{FBE6E4AD-45BB-420E-85EF-155731EF17ED}" type="presParOf" srcId="{F8F1E96C-BF9C-4982-BD07-E7D28F27896E}" destId="{91F14BAF-54B5-4189-926B-41F55ACB988A}" srcOrd="0" destOrd="0" presId="urn:microsoft.com/office/officeart/2005/8/layout/default"/>
    <dgm:cxn modelId="{C7940643-2EDE-433D-A3F9-4240D22912B6}" type="presParOf" srcId="{F8F1E96C-BF9C-4982-BD07-E7D28F27896E}" destId="{BD96D20C-E193-4495-91B8-588BA88A027E}" srcOrd="1" destOrd="0" presId="urn:microsoft.com/office/officeart/2005/8/layout/default"/>
    <dgm:cxn modelId="{0A88883C-ABF8-0E4D-8C53-7246D3835B42}" type="presParOf" srcId="{F8F1E96C-BF9C-4982-BD07-E7D28F27896E}" destId="{E47C9154-8FF6-DB4A-836F-AD63E2897A6B}" srcOrd="2" destOrd="0" presId="urn:microsoft.com/office/officeart/2005/8/layout/default"/>
    <dgm:cxn modelId="{A34BF369-56C4-BA49-87C7-AE62C880B57D}" type="presParOf" srcId="{F8F1E96C-BF9C-4982-BD07-E7D28F27896E}" destId="{5D384101-9AAF-8E47-8F6F-0D76B76D35C6}" srcOrd="3" destOrd="0" presId="urn:microsoft.com/office/officeart/2005/8/layout/default"/>
    <dgm:cxn modelId="{DA7126D8-A5E2-A442-B7E4-891B8CD030AC}" type="presParOf" srcId="{F8F1E96C-BF9C-4982-BD07-E7D28F27896E}" destId="{3C6D42F9-2A31-A449-A7EC-182D097FD8D8}" srcOrd="4" destOrd="0" presId="urn:microsoft.com/office/officeart/2005/8/layout/default"/>
    <dgm:cxn modelId="{214BFF12-8F20-4E43-9EFA-9585300D4E96}" type="presParOf" srcId="{F8F1E96C-BF9C-4982-BD07-E7D28F27896E}" destId="{CAAEB0C9-6006-7342-A0F2-98AD367B8460}" srcOrd="5" destOrd="0" presId="urn:microsoft.com/office/officeart/2005/8/layout/default"/>
    <dgm:cxn modelId="{267FB7B6-839F-F546-B0A6-52FCD0B428E3}" type="presParOf" srcId="{F8F1E96C-BF9C-4982-BD07-E7D28F27896E}" destId="{70DE7A05-3E32-5247-880C-4145BBEE23CC}" srcOrd="6" destOrd="0" presId="urn:microsoft.com/office/officeart/2005/8/layout/default"/>
    <dgm:cxn modelId="{C174E51D-887B-6346-A6B6-FFB38E3748EA}" type="presParOf" srcId="{F8F1E96C-BF9C-4982-BD07-E7D28F27896E}" destId="{4EDB6D00-9A98-814D-83A8-F323DCF17F83}" srcOrd="7" destOrd="0" presId="urn:microsoft.com/office/officeart/2005/8/layout/default"/>
    <dgm:cxn modelId="{1B80A770-4BA2-D343-AE01-D47D843D3F33}" type="presParOf" srcId="{F8F1E96C-BF9C-4982-BD07-E7D28F27896E}" destId="{B7F4905E-53F5-2742-87E5-DF78C55E39A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14BAF-54B5-4189-926B-41F55ACB988A}">
      <dsp:nvSpPr>
        <dsp:cNvPr id="0" name=""/>
        <dsp:cNvSpPr/>
      </dsp:nvSpPr>
      <dsp:spPr>
        <a:xfrm>
          <a:off x="471884" y="1832"/>
          <a:ext cx="3421062" cy="2052637"/>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ea typeface="Gotham Book" panose="020B0604030504040204" pitchFamily="34" charset="0"/>
              <a:cs typeface="Gotham Book" panose="020B0604030504040204" pitchFamily="34" charset="0"/>
            </a:rPr>
            <a:t>GitOps is the technique of using git to manage infrastructure and application deployment.</a:t>
          </a:r>
          <a:endParaRPr lang="en-GB" sz="2400" kern="1200" dirty="0"/>
        </a:p>
      </dsp:txBody>
      <dsp:txXfrm>
        <a:off x="471884" y="1832"/>
        <a:ext cx="3421062" cy="2052637"/>
      </dsp:txXfrm>
    </dsp:sp>
    <dsp:sp modelId="{2E8CD4EE-262A-4D0A-B889-1318B934B81F}">
      <dsp:nvSpPr>
        <dsp:cNvPr id="0" name=""/>
        <dsp:cNvSpPr/>
      </dsp:nvSpPr>
      <dsp:spPr>
        <a:xfrm>
          <a:off x="4235053" y="1832"/>
          <a:ext cx="3421062" cy="2052637"/>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Using git as a single source of truth for infrastructure and application code.</a:t>
          </a:r>
        </a:p>
      </dsp:txBody>
      <dsp:txXfrm>
        <a:off x="4235053" y="1832"/>
        <a:ext cx="3421062" cy="2052637"/>
      </dsp:txXfrm>
    </dsp:sp>
    <dsp:sp modelId="{B3F2C577-D6F3-4089-9805-D462FD8021AF}">
      <dsp:nvSpPr>
        <dsp:cNvPr id="0" name=""/>
        <dsp:cNvSpPr/>
      </dsp:nvSpPr>
      <dsp:spPr>
        <a:xfrm>
          <a:off x="1327697" y="2396576"/>
          <a:ext cx="5472605" cy="2052637"/>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ea typeface="Gotham Book" panose="020B0604030504040204" pitchFamily="34" charset="0"/>
              <a:cs typeface="Gotham Book" panose="020B0604030504040204" pitchFamily="34" charset="0"/>
            </a:rPr>
            <a:t>Leveraging git to create visibility of work, collaboration with teams to automate the delivery of infrastructure and application code to the cloud.</a:t>
          </a:r>
          <a:endParaRPr lang="en-GB" sz="2400" kern="1200" dirty="0"/>
        </a:p>
      </dsp:txBody>
      <dsp:txXfrm>
        <a:off x="1327697" y="2396576"/>
        <a:ext cx="5472605" cy="2052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46D5B-CA66-C240-B5F0-55B678F34D7D}">
      <dsp:nvSpPr>
        <dsp:cNvPr id="0" name=""/>
        <dsp:cNvSpPr/>
      </dsp:nvSpPr>
      <dsp:spPr>
        <a:xfrm>
          <a:off x="58658" y="129593"/>
          <a:ext cx="1859402" cy="1167937"/>
        </a:xfrm>
        <a:prstGeom prst="roundRect">
          <a:avLst>
            <a:gd name="adj" fmla="val 10000"/>
          </a:avLst>
        </a:prstGeom>
        <a:solidFill>
          <a:srgbClr val="9C9D98"/>
        </a:solidFill>
        <a:ln w="3175">
          <a:solidFill>
            <a:srgbClr val="BABBBC"/>
          </a:solidFill>
        </a:ln>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rgbClr val="75777B"/>
              </a:solidFill>
            </a:rPr>
            <a:t>All files - git doesn't have to know about all of them</a:t>
          </a:r>
        </a:p>
      </dsp:txBody>
      <dsp:txXfrm>
        <a:off x="92866" y="163801"/>
        <a:ext cx="1790986" cy="1099521"/>
      </dsp:txXfrm>
    </dsp:sp>
    <dsp:sp modelId="{7AB825A6-F6C5-6541-AD6F-59091FD6785C}">
      <dsp:nvSpPr>
        <dsp:cNvPr id="0" name=""/>
        <dsp:cNvSpPr/>
      </dsp:nvSpPr>
      <dsp:spPr>
        <a:xfrm rot="4001">
          <a:off x="2090400" y="484491"/>
          <a:ext cx="365358" cy="461131"/>
        </a:xfrm>
        <a:prstGeom prst="rightArrow">
          <a:avLst>
            <a:gd name="adj1" fmla="val 60000"/>
            <a:gd name="adj2" fmla="val 50000"/>
          </a:avLst>
        </a:prstGeom>
        <a:solidFill>
          <a:srgbClr val="B1E2FA"/>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solidFill>
              <a:srgbClr val="B1E2FA"/>
            </a:solidFill>
          </a:endParaRPr>
        </a:p>
      </dsp:txBody>
      <dsp:txXfrm>
        <a:off x="2090400" y="576653"/>
        <a:ext cx="255751" cy="276679"/>
      </dsp:txXfrm>
    </dsp:sp>
    <dsp:sp modelId="{5B7FF504-40FC-6148-B7F2-7A0091DAD78F}">
      <dsp:nvSpPr>
        <dsp:cNvPr id="0" name=""/>
        <dsp:cNvSpPr/>
      </dsp:nvSpPr>
      <dsp:spPr>
        <a:xfrm>
          <a:off x="2607416" y="132559"/>
          <a:ext cx="1859402" cy="1167937"/>
        </a:xfrm>
        <a:prstGeom prst="roundRect">
          <a:avLst>
            <a:gd name="adj" fmla="val 10000"/>
          </a:avLst>
        </a:prstGeom>
        <a:solidFill>
          <a:srgbClr val="04AFF0"/>
        </a:solidFill>
        <a:ln w="3175">
          <a:solidFill>
            <a:srgbClr val="B9BBBB"/>
          </a:solidFill>
        </a:ln>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rgbClr val="74787A"/>
              </a:solidFill>
            </a:rPr>
            <a:t>Files git cares about and wants to track changes in</a:t>
          </a:r>
        </a:p>
      </dsp:txBody>
      <dsp:txXfrm>
        <a:off x="2641624" y="166767"/>
        <a:ext cx="1790986" cy="1099521"/>
      </dsp:txXfrm>
    </dsp:sp>
    <dsp:sp modelId="{BD112649-6910-0A48-871B-01A08809022B}">
      <dsp:nvSpPr>
        <dsp:cNvPr id="0" name=""/>
        <dsp:cNvSpPr/>
      </dsp:nvSpPr>
      <dsp:spPr>
        <a:xfrm rot="21590580">
          <a:off x="4639159" y="482442"/>
          <a:ext cx="365363" cy="461131"/>
        </a:xfrm>
        <a:prstGeom prst="rightArrow">
          <a:avLst>
            <a:gd name="adj1" fmla="val 60000"/>
            <a:gd name="adj2" fmla="val 50000"/>
          </a:avLst>
        </a:prstGeom>
        <a:solidFill>
          <a:srgbClr val="C9F8C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4639159" y="574818"/>
        <a:ext cx="255754" cy="276679"/>
      </dsp:txXfrm>
    </dsp:sp>
    <dsp:sp modelId="{146951B7-181F-954C-86E0-42ECA23F1F96}">
      <dsp:nvSpPr>
        <dsp:cNvPr id="0" name=""/>
        <dsp:cNvSpPr/>
      </dsp:nvSpPr>
      <dsp:spPr>
        <a:xfrm>
          <a:off x="5156181" y="125575"/>
          <a:ext cx="1859402" cy="1167937"/>
        </a:xfrm>
        <a:prstGeom prst="roundRect">
          <a:avLst>
            <a:gd name="adj" fmla="val 10000"/>
          </a:avLst>
        </a:prstGeom>
        <a:solidFill>
          <a:srgbClr val="9DF18F"/>
        </a:solidFill>
        <a:ln w="3175">
          <a:solidFill>
            <a:srgbClr val="B8BABB"/>
          </a:solidFill>
        </a:ln>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rgbClr val="74787B"/>
              </a:solidFill>
            </a:rPr>
            <a:t>Files in the index and a history of changes</a:t>
          </a:r>
        </a:p>
      </dsp:txBody>
      <dsp:txXfrm>
        <a:off x="5190389" y="159783"/>
        <a:ext cx="1790986" cy="1099521"/>
      </dsp:txXfrm>
    </dsp:sp>
    <dsp:sp modelId="{3C58181A-8A1D-3941-8995-6DECAECCAECD}">
      <dsp:nvSpPr>
        <dsp:cNvPr id="0" name=""/>
        <dsp:cNvSpPr/>
      </dsp:nvSpPr>
      <dsp:spPr>
        <a:xfrm rot="9035">
          <a:off x="7215123" y="482501"/>
          <a:ext cx="423026" cy="461131"/>
        </a:xfrm>
        <a:prstGeom prst="rightArrow">
          <a:avLst>
            <a:gd name="adj1" fmla="val 60000"/>
            <a:gd name="adj2" fmla="val 50000"/>
          </a:avLst>
        </a:prstGeom>
        <a:gradFill rotWithShape="0">
          <a:gsLst>
            <a:gs pos="0">
              <a:schemeClr val="accent2">
                <a:shade val="90000"/>
                <a:hueOff val="845782"/>
                <a:satOff val="-81298"/>
                <a:lumOff val="39725"/>
                <a:alphaOff val="0"/>
                <a:satMod val="103000"/>
                <a:lumMod val="102000"/>
                <a:tint val="94000"/>
              </a:schemeClr>
            </a:gs>
            <a:gs pos="50000">
              <a:schemeClr val="accent2">
                <a:shade val="90000"/>
                <a:hueOff val="845782"/>
                <a:satOff val="-81298"/>
                <a:lumOff val="39725"/>
                <a:alphaOff val="0"/>
                <a:satMod val="110000"/>
                <a:lumMod val="100000"/>
                <a:shade val="100000"/>
              </a:schemeClr>
            </a:gs>
            <a:gs pos="100000">
              <a:schemeClr val="accent2">
                <a:shade val="90000"/>
                <a:hueOff val="845782"/>
                <a:satOff val="-81298"/>
                <a:lumOff val="3972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7215123" y="574560"/>
        <a:ext cx="296118" cy="276679"/>
      </dsp:txXfrm>
    </dsp:sp>
    <dsp:sp modelId="{ECAAA350-7A5D-8047-8055-B480B41B51D4}">
      <dsp:nvSpPr>
        <dsp:cNvPr id="0" name=""/>
        <dsp:cNvSpPr/>
      </dsp:nvSpPr>
      <dsp:spPr>
        <a:xfrm>
          <a:off x="7813744" y="132559"/>
          <a:ext cx="1859402" cy="1167937"/>
        </a:xfrm>
        <a:prstGeom prst="roundRect">
          <a:avLst>
            <a:gd name="adj" fmla="val 10000"/>
          </a:avLst>
        </a:prstGeom>
        <a:solidFill>
          <a:srgbClr val="CACBCC"/>
        </a:solidFill>
        <a:ln>
          <a:solidFill>
            <a:srgbClr val="B9BBBB"/>
          </a:solidFill>
        </a:ln>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rgbClr val="74787B"/>
              </a:solidFill>
              <a:latin typeface="Arial"/>
              <a:ea typeface="+mn-ea"/>
              <a:cs typeface="+mn-cs"/>
            </a:rPr>
            <a:t>A remote copy of the local repository</a:t>
          </a:r>
        </a:p>
      </dsp:txBody>
      <dsp:txXfrm>
        <a:off x="7847952" y="166767"/>
        <a:ext cx="1790986" cy="10995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62CBF-8899-324E-98D4-90E3DBFF59BE}">
      <dsp:nvSpPr>
        <dsp:cNvPr id="0" name=""/>
        <dsp:cNvSpPr/>
      </dsp:nvSpPr>
      <dsp:spPr>
        <a:xfrm>
          <a:off x="4568737" y="360046"/>
          <a:ext cx="1179264" cy="672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git branch</a:t>
          </a:r>
        </a:p>
      </dsp:txBody>
      <dsp:txXfrm>
        <a:off x="4568737" y="360046"/>
        <a:ext cx="1179264" cy="672652"/>
      </dsp:txXfrm>
    </dsp:sp>
    <dsp:sp modelId="{EAFAFCDA-CB91-F54C-9519-145DC2343870}">
      <dsp:nvSpPr>
        <dsp:cNvPr id="0" name=""/>
        <dsp:cNvSpPr/>
      </dsp:nvSpPr>
      <dsp:spPr>
        <a:xfrm>
          <a:off x="1707128" y="10516"/>
          <a:ext cx="4426957" cy="4426957"/>
        </a:xfrm>
        <a:prstGeom prst="circularArrow">
          <a:avLst>
            <a:gd name="adj1" fmla="val 5194"/>
            <a:gd name="adj2" fmla="val 335498"/>
            <a:gd name="adj3" fmla="val 21276664"/>
            <a:gd name="adj4" fmla="val 19359983"/>
            <a:gd name="adj5" fmla="val 606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B20D66F-EE39-454F-A9D5-FDAE82057884}">
      <dsp:nvSpPr>
        <dsp:cNvPr id="0" name=""/>
        <dsp:cNvSpPr/>
      </dsp:nvSpPr>
      <dsp:spPr>
        <a:xfrm>
          <a:off x="5199255" y="2230944"/>
          <a:ext cx="1179264" cy="117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Make changes</a:t>
          </a:r>
        </a:p>
      </dsp:txBody>
      <dsp:txXfrm>
        <a:off x="5199255" y="2230944"/>
        <a:ext cx="1179264" cy="1179264"/>
      </dsp:txXfrm>
    </dsp:sp>
    <dsp:sp modelId="{0AFA5E51-163C-6B46-A4B5-138D802AABFE}">
      <dsp:nvSpPr>
        <dsp:cNvPr id="0" name=""/>
        <dsp:cNvSpPr/>
      </dsp:nvSpPr>
      <dsp:spPr>
        <a:xfrm>
          <a:off x="1707192" y="77"/>
          <a:ext cx="4426957" cy="4426957"/>
        </a:xfrm>
        <a:prstGeom prst="circularArrow">
          <a:avLst>
            <a:gd name="adj1" fmla="val 5194"/>
            <a:gd name="adj2" fmla="val 335498"/>
            <a:gd name="adj3" fmla="val 4016450"/>
            <a:gd name="adj4" fmla="val 2251824"/>
            <a:gd name="adj5" fmla="val 606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BD25286-D494-0741-B063-EC795833FB3D}">
      <dsp:nvSpPr>
        <dsp:cNvPr id="0" name=""/>
        <dsp:cNvSpPr/>
      </dsp:nvSpPr>
      <dsp:spPr>
        <a:xfrm>
          <a:off x="3331039" y="3588282"/>
          <a:ext cx="1179264" cy="117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git add</a:t>
          </a:r>
        </a:p>
      </dsp:txBody>
      <dsp:txXfrm>
        <a:off x="3331039" y="3588282"/>
        <a:ext cx="1179264" cy="1179264"/>
      </dsp:txXfrm>
    </dsp:sp>
    <dsp:sp modelId="{B5A5691B-1463-6F44-9C4B-BCEFD0C83AA2}">
      <dsp:nvSpPr>
        <dsp:cNvPr id="0" name=""/>
        <dsp:cNvSpPr/>
      </dsp:nvSpPr>
      <dsp:spPr>
        <a:xfrm>
          <a:off x="1707192" y="77"/>
          <a:ext cx="4426957" cy="4426957"/>
        </a:xfrm>
        <a:prstGeom prst="circularArrow">
          <a:avLst>
            <a:gd name="adj1" fmla="val 5194"/>
            <a:gd name="adj2" fmla="val 335498"/>
            <a:gd name="adj3" fmla="val 8212678"/>
            <a:gd name="adj4" fmla="val 6448052"/>
            <a:gd name="adj5" fmla="val 606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E487DBA-5C49-B742-A42F-06AC8BAA1D42}">
      <dsp:nvSpPr>
        <dsp:cNvPr id="0" name=""/>
        <dsp:cNvSpPr/>
      </dsp:nvSpPr>
      <dsp:spPr>
        <a:xfrm>
          <a:off x="1462822" y="2230944"/>
          <a:ext cx="1179264" cy="1179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git commit</a:t>
          </a:r>
        </a:p>
      </dsp:txBody>
      <dsp:txXfrm>
        <a:off x="1462822" y="2230944"/>
        <a:ext cx="1179264" cy="1179264"/>
      </dsp:txXfrm>
    </dsp:sp>
    <dsp:sp modelId="{2A0AA16F-78B9-D947-B2F3-B77356124378}">
      <dsp:nvSpPr>
        <dsp:cNvPr id="0" name=""/>
        <dsp:cNvSpPr/>
      </dsp:nvSpPr>
      <dsp:spPr>
        <a:xfrm>
          <a:off x="1707226" y="4341"/>
          <a:ext cx="4426957" cy="4426957"/>
        </a:xfrm>
        <a:prstGeom prst="circularArrow">
          <a:avLst>
            <a:gd name="adj1" fmla="val 5194"/>
            <a:gd name="adj2" fmla="val 335498"/>
            <a:gd name="adj3" fmla="val 12550110"/>
            <a:gd name="adj4" fmla="val 10777033"/>
            <a:gd name="adj5" fmla="val 606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50AC976-B837-2A4B-BD25-382E59CABC6B}">
      <dsp:nvSpPr>
        <dsp:cNvPr id="0" name=""/>
        <dsp:cNvSpPr/>
      </dsp:nvSpPr>
      <dsp:spPr>
        <a:xfrm>
          <a:off x="2048462" y="360038"/>
          <a:ext cx="1179264" cy="737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git merge</a:t>
          </a:r>
        </a:p>
      </dsp:txBody>
      <dsp:txXfrm>
        <a:off x="2048462" y="360038"/>
        <a:ext cx="1179264" cy="737818"/>
      </dsp:txXfrm>
    </dsp:sp>
    <dsp:sp modelId="{A26D6854-0031-5847-9192-341542121485}">
      <dsp:nvSpPr>
        <dsp:cNvPr id="0" name=""/>
        <dsp:cNvSpPr/>
      </dsp:nvSpPr>
      <dsp:spPr>
        <a:xfrm>
          <a:off x="3344587" y="-72022"/>
          <a:ext cx="996773" cy="603925"/>
        </a:xfrm>
        <a:prstGeom prst="roundRect">
          <a:avLst/>
        </a:prstGeom>
        <a:noFill/>
        <a:ln w="19050" cap="flat" cmpd="sng" algn="ctr">
          <a:solidFill>
            <a:schemeClr val="tx2">
              <a:lumMod val="75000"/>
              <a:lumOff val="25000"/>
            </a:schemeClr>
          </a:solidFill>
          <a:prstDash val="solid"/>
          <a:miter lim="800000"/>
        </a:ln>
        <a:effectLst>
          <a:glow rad="63500">
            <a:schemeClr val="accent2">
              <a:satMod val="175000"/>
              <a:alpha val="40000"/>
            </a:schemeClr>
          </a:glow>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14BAF-54B5-4189-926B-41F55ACB988A}">
      <dsp:nvSpPr>
        <dsp:cNvPr id="0" name=""/>
        <dsp:cNvSpPr/>
      </dsp:nvSpPr>
      <dsp:spPr>
        <a:xfrm>
          <a:off x="1248" y="939250"/>
          <a:ext cx="4867923" cy="2920754"/>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An operating model for infrastructure &amp; applications that unify deployment, management and monitoring of infrastructure and applications.</a:t>
          </a:r>
        </a:p>
      </dsp:txBody>
      <dsp:txXfrm>
        <a:off x="1248" y="939250"/>
        <a:ext cx="4867923" cy="2920754"/>
      </dsp:txXfrm>
    </dsp:sp>
    <dsp:sp modelId="{2E8CD4EE-262A-4D0A-B889-1318B934B81F}">
      <dsp:nvSpPr>
        <dsp:cNvPr id="0" name=""/>
        <dsp:cNvSpPr/>
      </dsp:nvSpPr>
      <dsp:spPr>
        <a:xfrm>
          <a:off x="5355964" y="939250"/>
          <a:ext cx="4867923" cy="2920754"/>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A unified experience for managing environments where E2E CI/CD pipelines and git workflows are applied to benefit both operations and development</a:t>
          </a:r>
        </a:p>
      </dsp:txBody>
      <dsp:txXfrm>
        <a:off x="5355964" y="939250"/>
        <a:ext cx="4867923" cy="29207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14BAF-54B5-4189-926B-41F55ACB988A}">
      <dsp:nvSpPr>
        <dsp:cNvPr id="0" name=""/>
        <dsp:cNvSpPr/>
      </dsp:nvSpPr>
      <dsp:spPr>
        <a:xfrm>
          <a:off x="1238449" y="1363"/>
          <a:ext cx="3689636" cy="2213781"/>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Your entire environment described declaratively in code.</a:t>
          </a:r>
        </a:p>
      </dsp:txBody>
      <dsp:txXfrm>
        <a:off x="1238449" y="1363"/>
        <a:ext cx="3689636" cy="2213781"/>
      </dsp:txXfrm>
    </dsp:sp>
    <dsp:sp modelId="{2E8CD4EE-262A-4D0A-B889-1318B934B81F}">
      <dsp:nvSpPr>
        <dsp:cNvPr id="0" name=""/>
        <dsp:cNvSpPr/>
      </dsp:nvSpPr>
      <dsp:spPr>
        <a:xfrm>
          <a:off x="5297049" y="1363"/>
          <a:ext cx="3689636" cy="2213781"/>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The desired state of your environment in your git repo</a:t>
          </a:r>
        </a:p>
      </dsp:txBody>
      <dsp:txXfrm>
        <a:off x="5297049" y="1363"/>
        <a:ext cx="3689636" cy="2213781"/>
      </dsp:txXfrm>
    </dsp:sp>
    <dsp:sp modelId="{3C6D42F9-2A31-A449-A7EC-182D097FD8D8}">
      <dsp:nvSpPr>
        <dsp:cNvPr id="0" name=""/>
        <dsp:cNvSpPr/>
      </dsp:nvSpPr>
      <dsp:spPr>
        <a:xfrm>
          <a:off x="1238449" y="2584109"/>
          <a:ext cx="3689636" cy="2213781"/>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An automated way to deploy your code into your environment.</a:t>
          </a:r>
        </a:p>
      </dsp:txBody>
      <dsp:txXfrm>
        <a:off x="1238449" y="2584109"/>
        <a:ext cx="3689636" cy="2213781"/>
      </dsp:txXfrm>
    </dsp:sp>
    <dsp:sp modelId="{B7F4905E-53F5-2742-87E5-DF78C55E39A2}">
      <dsp:nvSpPr>
        <dsp:cNvPr id="0" name=""/>
        <dsp:cNvSpPr/>
      </dsp:nvSpPr>
      <dsp:spPr>
        <a:xfrm>
          <a:off x="5297049" y="2584109"/>
          <a:ext cx="3689636" cy="2213781"/>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A way to derive feedback from your deployment</a:t>
          </a:r>
        </a:p>
      </dsp:txBody>
      <dsp:txXfrm>
        <a:off x="5297049" y="2584109"/>
        <a:ext cx="3689636" cy="22137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14BAF-54B5-4189-926B-41F55ACB988A}">
      <dsp:nvSpPr>
        <dsp:cNvPr id="0" name=""/>
        <dsp:cNvSpPr/>
      </dsp:nvSpPr>
      <dsp:spPr>
        <a:xfrm>
          <a:off x="0" y="322646"/>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Increased Productivity.</a:t>
          </a:r>
          <a:br>
            <a:rPr lang="en-GB" sz="2300" kern="1200" dirty="0">
              <a:solidFill>
                <a:srgbClr val="75787B"/>
              </a:solidFill>
              <a:latin typeface="Arial"/>
              <a:ea typeface="+mn-ea"/>
              <a:cs typeface="+mn-cs"/>
            </a:rPr>
          </a:br>
          <a:r>
            <a:rPr lang="en-GB" sz="2300" kern="1200" dirty="0">
              <a:solidFill>
                <a:srgbClr val="75787B"/>
              </a:solidFill>
              <a:latin typeface="Arial"/>
              <a:ea typeface="+mn-ea"/>
              <a:cs typeface="+mn-cs"/>
            </a:rPr>
            <a:t>All changes are made in one place and validation built-in to the CI/CD process</a:t>
          </a:r>
        </a:p>
      </dsp:txBody>
      <dsp:txXfrm>
        <a:off x="0" y="322646"/>
        <a:ext cx="3195355" cy="1917212"/>
      </dsp:txXfrm>
    </dsp:sp>
    <dsp:sp modelId="{E47C9154-8FF6-DB4A-836F-AD63E2897A6B}">
      <dsp:nvSpPr>
        <dsp:cNvPr id="0" name=""/>
        <dsp:cNvSpPr/>
      </dsp:nvSpPr>
      <dsp:spPr>
        <a:xfrm>
          <a:off x="3514890" y="322646"/>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Better collaboration between teams responsible for an environment.</a:t>
          </a:r>
        </a:p>
      </dsp:txBody>
      <dsp:txXfrm>
        <a:off x="3514890" y="322646"/>
        <a:ext cx="3195355" cy="1917212"/>
      </dsp:txXfrm>
    </dsp:sp>
    <dsp:sp modelId="{3C6D42F9-2A31-A449-A7EC-182D097FD8D8}">
      <dsp:nvSpPr>
        <dsp:cNvPr id="0" name=""/>
        <dsp:cNvSpPr/>
      </dsp:nvSpPr>
      <dsp:spPr>
        <a:xfrm>
          <a:off x="7029781" y="322646"/>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Increased visibility encourages shift left mentality.</a:t>
          </a:r>
        </a:p>
      </dsp:txBody>
      <dsp:txXfrm>
        <a:off x="7029781" y="322646"/>
        <a:ext cx="3195355" cy="1917212"/>
      </dsp:txXfrm>
    </dsp:sp>
    <dsp:sp modelId="{70DE7A05-3E32-5247-880C-4145BBEE23CC}">
      <dsp:nvSpPr>
        <dsp:cNvPr id="0" name=""/>
        <dsp:cNvSpPr/>
      </dsp:nvSpPr>
      <dsp:spPr>
        <a:xfrm>
          <a:off x="1757445" y="2559395"/>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Security, performance and maintainability are a priority and not just Ops responsibility</a:t>
          </a:r>
        </a:p>
      </dsp:txBody>
      <dsp:txXfrm>
        <a:off x="1757445" y="2559395"/>
        <a:ext cx="3195355" cy="1917212"/>
      </dsp:txXfrm>
    </dsp:sp>
    <dsp:sp modelId="{B7F4905E-53F5-2742-87E5-DF78C55E39A2}">
      <dsp:nvSpPr>
        <dsp:cNvPr id="0" name=""/>
        <dsp:cNvSpPr/>
      </dsp:nvSpPr>
      <dsp:spPr>
        <a:xfrm>
          <a:off x="5272335" y="2559395"/>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Auditability. You know what changed and when and by whom</a:t>
          </a:r>
        </a:p>
      </dsp:txBody>
      <dsp:txXfrm>
        <a:off x="5272335" y="2559395"/>
        <a:ext cx="3195355" cy="19172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F14BAF-54B5-4189-926B-41F55ACB988A}">
      <dsp:nvSpPr>
        <dsp:cNvPr id="0" name=""/>
        <dsp:cNvSpPr/>
      </dsp:nvSpPr>
      <dsp:spPr>
        <a:xfrm>
          <a:off x="0" y="322646"/>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Learn the basics of git</a:t>
          </a:r>
        </a:p>
      </dsp:txBody>
      <dsp:txXfrm>
        <a:off x="0" y="322646"/>
        <a:ext cx="3195355" cy="1917212"/>
      </dsp:txXfrm>
    </dsp:sp>
    <dsp:sp modelId="{E47C9154-8FF6-DB4A-836F-AD63E2897A6B}">
      <dsp:nvSpPr>
        <dsp:cNvPr id="0" name=""/>
        <dsp:cNvSpPr/>
      </dsp:nvSpPr>
      <dsp:spPr>
        <a:xfrm>
          <a:off x="3514890" y="322646"/>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Practice working with a remote repository</a:t>
          </a:r>
        </a:p>
      </dsp:txBody>
      <dsp:txXfrm>
        <a:off x="3514890" y="322646"/>
        <a:ext cx="3195355" cy="1917212"/>
      </dsp:txXfrm>
    </dsp:sp>
    <dsp:sp modelId="{3C6D42F9-2A31-A449-A7EC-182D097FD8D8}">
      <dsp:nvSpPr>
        <dsp:cNvPr id="0" name=""/>
        <dsp:cNvSpPr/>
      </dsp:nvSpPr>
      <dsp:spPr>
        <a:xfrm>
          <a:off x="7029781" y="322646"/>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Pick one thing and describe it in words</a:t>
          </a:r>
        </a:p>
      </dsp:txBody>
      <dsp:txXfrm>
        <a:off x="7029781" y="322646"/>
        <a:ext cx="3195355" cy="1917212"/>
      </dsp:txXfrm>
    </dsp:sp>
    <dsp:sp modelId="{70DE7A05-3E32-5247-880C-4145BBEE23CC}">
      <dsp:nvSpPr>
        <dsp:cNvPr id="0" name=""/>
        <dsp:cNvSpPr/>
      </dsp:nvSpPr>
      <dsp:spPr>
        <a:xfrm>
          <a:off x="1757445" y="2559395"/>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Translate those words to declarative code</a:t>
          </a:r>
        </a:p>
      </dsp:txBody>
      <dsp:txXfrm>
        <a:off x="1757445" y="2559395"/>
        <a:ext cx="3195355" cy="1917212"/>
      </dsp:txXfrm>
    </dsp:sp>
    <dsp:sp modelId="{B7F4905E-53F5-2742-87E5-DF78C55E39A2}">
      <dsp:nvSpPr>
        <dsp:cNvPr id="0" name=""/>
        <dsp:cNvSpPr/>
      </dsp:nvSpPr>
      <dsp:spPr>
        <a:xfrm>
          <a:off x="5272335" y="2559395"/>
          <a:ext cx="3195355" cy="1917212"/>
        </a:xfrm>
        <a:prstGeom prst="rect">
          <a:avLst/>
        </a:prstGeom>
        <a:noFill/>
        <a:ln w="28575" cap="flat" cmpd="sng" algn="ctr">
          <a:solidFill>
            <a:srgbClr val="0070C0"/>
          </a:solidFill>
          <a:prstDash val="solid"/>
          <a:miter lim="800000"/>
        </a:ln>
        <a:effectLst>
          <a:glow rad="63500">
            <a:srgbClr val="0070C0">
              <a:alpha val="4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solidFill>
                <a:srgbClr val="75787B"/>
              </a:solidFill>
              <a:latin typeface="Arial"/>
              <a:ea typeface="+mn-ea"/>
              <a:cs typeface="+mn-cs"/>
            </a:rPr>
            <a:t>Even if you deploy the code manually to begin with, it's the right direction</a:t>
          </a:r>
        </a:p>
      </dsp:txBody>
      <dsp:txXfrm>
        <a:off x="5272335" y="2559395"/>
        <a:ext cx="3195355" cy="191721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53666B-85D6-6645-ADA4-E0088834153F}" type="datetimeFigureOut">
              <a:rPr lang="en-US" smtClean="0"/>
              <a:t>10/9/20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610545-018B-9B41-83C4-633863149D73}" type="slidenum">
              <a:rPr lang="en-US" smtClean="0"/>
              <a:t>‹#›</a:t>
            </a:fld>
            <a:endParaRPr lang="en-US"/>
          </a:p>
        </p:txBody>
      </p:sp>
    </p:spTree>
    <p:extLst>
      <p:ext uri="{BB962C8B-B14F-4D97-AF65-F5344CB8AC3E}">
        <p14:creationId xmlns:p14="http://schemas.microsoft.com/office/powerpoint/2010/main" val="3362469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69956-1D35-48D8-975B-008F541E06B3}" type="datetimeFigureOut">
              <a:rPr lang="en-GB" smtClean="0"/>
              <a:t>09/10/2020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9E77B-23F2-4D26-B3FA-6109AB5D8139}" type="slidenum">
              <a:rPr lang="en-GB" smtClean="0"/>
              <a:t>‹#›</a:t>
            </a:fld>
            <a:endParaRPr lang="en-GB"/>
          </a:p>
        </p:txBody>
      </p:sp>
    </p:spTree>
    <p:extLst>
      <p:ext uri="{BB962C8B-B14F-4D97-AF65-F5344CB8AC3E}">
        <p14:creationId xmlns:p14="http://schemas.microsoft.com/office/powerpoint/2010/main" val="181766641"/>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9E77B-23F2-4D26-B3FA-6109AB5D8139}" type="slidenum">
              <a:rPr lang="en-GB" smtClean="0"/>
              <a:t>1</a:t>
            </a:fld>
            <a:endParaRPr lang="en-GB"/>
          </a:p>
        </p:txBody>
      </p:sp>
    </p:spTree>
    <p:extLst>
      <p:ext uri="{BB962C8B-B14F-4D97-AF65-F5344CB8AC3E}">
        <p14:creationId xmlns:p14="http://schemas.microsoft.com/office/powerpoint/2010/main" val="2885562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git add which the previous git status command told us</a:t>
            </a:r>
          </a:p>
          <a:p>
            <a:endParaRPr lang="en-US" dirty="0"/>
          </a:p>
          <a:p>
            <a:r>
              <a:rPr lang="en-US" dirty="0"/>
              <a:t>'.' just denotes that you want to add all files.</a:t>
            </a:r>
          </a:p>
          <a:p>
            <a:endParaRPr lang="en-US" dirty="0"/>
          </a:p>
          <a:p>
            <a:r>
              <a:rPr lang="en-US" dirty="0"/>
              <a:t>You can be explicit and add each file individually</a:t>
            </a:r>
          </a:p>
        </p:txBody>
      </p:sp>
      <p:sp>
        <p:nvSpPr>
          <p:cNvPr id="4" name="Slide Number Placeholder 3"/>
          <p:cNvSpPr>
            <a:spLocks noGrp="1"/>
          </p:cNvSpPr>
          <p:nvPr>
            <p:ph type="sldNum" sz="quarter" idx="5"/>
          </p:nvPr>
        </p:nvSpPr>
        <p:spPr/>
        <p:txBody>
          <a:bodyPr/>
          <a:lstStyle/>
          <a:p>
            <a:fld id="{AB69E77B-23F2-4D26-B3FA-6109AB5D8139}" type="slidenum">
              <a:rPr lang="en-GB" smtClean="0"/>
              <a:t>13</a:t>
            </a:fld>
            <a:endParaRPr lang="en-GB"/>
          </a:p>
        </p:txBody>
      </p:sp>
    </p:spTree>
    <p:extLst>
      <p:ext uri="{BB962C8B-B14F-4D97-AF65-F5344CB8AC3E}">
        <p14:creationId xmlns:p14="http://schemas.microsoft.com/office/powerpoint/2010/main" val="1915238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Point-in-time snapshot of the files</a:t>
            </a:r>
          </a:p>
          <a:p>
            <a:pPr marL="171450" indent="-171450">
              <a:buFont typeface="Arial" panose="020B0604020202020204" pitchFamily="34" charset="0"/>
              <a:buChar char="•"/>
            </a:pPr>
            <a:endParaRPr lang="en-GB" sz="900" b="0" i="0" kern="1200" dirty="0">
              <a:solidFill>
                <a:schemeClr val="tx1"/>
              </a:solidFill>
              <a:effectLst/>
              <a:latin typeface="+mn-lt"/>
              <a:ea typeface="+mn-ea"/>
              <a:cs typeface="Gotham Book" panose="020F0502020204030204" pitchFamily="34" charset="0"/>
            </a:endParaRP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Identified by a sha1 hash</a:t>
            </a:r>
          </a:p>
          <a:p>
            <a:pPr marL="171450" indent="-171450">
              <a:buFont typeface="Arial" panose="020B0604020202020204" pitchFamily="34" charset="0"/>
              <a:buChar char="•"/>
            </a:pPr>
            <a:endParaRPr lang="en-GB" sz="900" b="0" i="0" kern="1200" dirty="0">
              <a:solidFill>
                <a:schemeClr val="tx1"/>
              </a:solidFill>
              <a:effectLst/>
              <a:latin typeface="+mn-lt"/>
              <a:ea typeface="+mn-ea"/>
              <a:cs typeface="Gotham Book" panose="020F0502020204030204" pitchFamily="34" charset="0"/>
            </a:endParaRP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Hash made from:</a:t>
            </a:r>
            <a:br>
              <a:rPr lang="en-GB" sz="900" b="0" i="0" kern="1200" dirty="0">
                <a:solidFill>
                  <a:schemeClr val="tx1"/>
                </a:solidFill>
                <a:effectLst/>
                <a:latin typeface="+mn-lt"/>
                <a:ea typeface="+mn-ea"/>
                <a:cs typeface="Gotham Book" panose="020F0502020204030204" pitchFamily="34" charset="0"/>
              </a:rPr>
            </a:br>
            <a:r>
              <a:rPr lang="en-GB" sz="900" b="0" i="0" kern="1200" dirty="0">
                <a:solidFill>
                  <a:schemeClr val="tx1"/>
                </a:solidFill>
                <a:effectLst/>
                <a:latin typeface="+mn-lt"/>
                <a:ea typeface="+mn-ea"/>
                <a:cs typeface="Gotham Book" panose="020F0502020204030204" pitchFamily="34" charset="0"/>
              </a:rPr>
              <a:t>    commit metadata</a:t>
            </a:r>
            <a:br>
              <a:rPr lang="en-GB" sz="900" b="0" i="0" kern="1200" dirty="0">
                <a:solidFill>
                  <a:schemeClr val="tx1"/>
                </a:solidFill>
                <a:effectLst/>
                <a:latin typeface="+mn-lt"/>
                <a:ea typeface="+mn-ea"/>
                <a:cs typeface="Gotham Book" panose="020F0502020204030204" pitchFamily="34" charset="0"/>
              </a:rPr>
            </a:br>
            <a:r>
              <a:rPr lang="en-GB" sz="900" b="0" i="0" kern="1200" dirty="0">
                <a:solidFill>
                  <a:schemeClr val="tx1"/>
                </a:solidFill>
                <a:effectLst/>
                <a:latin typeface="+mn-lt"/>
                <a:ea typeface="+mn-ea"/>
                <a:cs typeface="Gotham Book" panose="020F0502020204030204" pitchFamily="34" charset="0"/>
              </a:rPr>
              <a:t>    Message</a:t>
            </a:r>
            <a:br>
              <a:rPr lang="en-GB" sz="900" b="0" i="0" kern="1200" dirty="0">
                <a:solidFill>
                  <a:schemeClr val="tx1"/>
                </a:solidFill>
                <a:effectLst/>
                <a:latin typeface="+mn-lt"/>
                <a:ea typeface="+mn-ea"/>
                <a:cs typeface="Gotham Book" panose="020F0502020204030204" pitchFamily="34" charset="0"/>
              </a:rPr>
            </a:br>
            <a:r>
              <a:rPr lang="en-GB" sz="900" b="0" i="0" kern="1200" dirty="0">
                <a:solidFill>
                  <a:schemeClr val="tx1"/>
                </a:solidFill>
                <a:effectLst/>
                <a:latin typeface="+mn-lt"/>
                <a:ea typeface="+mn-ea"/>
                <a:cs typeface="Gotham Book" panose="020F0502020204030204" pitchFamily="34" charset="0"/>
              </a:rPr>
              <a:t>    author</a:t>
            </a:r>
            <a:br>
              <a:rPr lang="en-GB" sz="900" b="0" i="0" kern="1200" dirty="0">
                <a:solidFill>
                  <a:schemeClr val="tx1"/>
                </a:solidFill>
                <a:effectLst/>
                <a:latin typeface="+mn-lt"/>
                <a:ea typeface="+mn-ea"/>
                <a:cs typeface="Gotham Book" panose="020F0502020204030204" pitchFamily="34" charset="0"/>
              </a:rPr>
            </a:br>
            <a:r>
              <a:rPr lang="en-GB" sz="900" b="0" i="0" kern="1200" dirty="0">
                <a:solidFill>
                  <a:schemeClr val="tx1"/>
                </a:solidFill>
                <a:effectLst/>
                <a:latin typeface="+mn-lt"/>
                <a:ea typeface="+mn-ea"/>
                <a:cs typeface="Gotham Book" panose="020F0502020204030204" pitchFamily="34" charset="0"/>
              </a:rPr>
              <a:t>    committer</a:t>
            </a:r>
            <a:br>
              <a:rPr lang="en-GB" sz="900" b="0" i="0" kern="1200" dirty="0">
                <a:solidFill>
                  <a:schemeClr val="tx1"/>
                </a:solidFill>
                <a:effectLst/>
                <a:latin typeface="+mn-lt"/>
                <a:ea typeface="+mn-ea"/>
                <a:cs typeface="Gotham Book" panose="020F0502020204030204" pitchFamily="34" charset="0"/>
              </a:rPr>
            </a:br>
            <a:r>
              <a:rPr lang="en-GB" sz="900" b="0" i="0" kern="1200" dirty="0">
                <a:solidFill>
                  <a:schemeClr val="tx1"/>
                </a:solidFill>
                <a:effectLst/>
                <a:latin typeface="+mn-lt"/>
                <a:ea typeface="+mn-ea"/>
                <a:cs typeface="Gotham Book" panose="020F0502020204030204" pitchFamily="34" charset="0"/>
              </a:rPr>
              <a:t>    parent</a:t>
            </a:r>
            <a:br>
              <a:rPr lang="en-GB" sz="900" b="0" i="0" kern="1200" dirty="0">
                <a:solidFill>
                  <a:schemeClr val="tx1"/>
                </a:solidFill>
                <a:effectLst/>
                <a:latin typeface="+mn-lt"/>
                <a:ea typeface="+mn-ea"/>
                <a:cs typeface="Gotham Book" panose="020F0502020204030204" pitchFamily="34" charset="0"/>
              </a:rPr>
            </a:br>
            <a:r>
              <a:rPr lang="en-GB" sz="900" b="0" i="0" kern="1200" dirty="0">
                <a:solidFill>
                  <a:schemeClr val="tx1"/>
                </a:solidFill>
                <a:effectLst/>
                <a:latin typeface="+mn-lt"/>
                <a:ea typeface="+mn-ea"/>
                <a:cs typeface="Gotham Book" panose="020F0502020204030204" pitchFamily="34" charset="0"/>
              </a:rPr>
              <a:t>    &amp; the files</a:t>
            </a:r>
          </a:p>
          <a:p>
            <a:pPr marL="171450" indent="-171450">
              <a:buFont typeface="Arial" panose="020B0604020202020204" pitchFamily="34" charset="0"/>
              <a:buChar char="•"/>
            </a:pPr>
            <a:endParaRPr lang="en-GB" sz="900" b="0" i="0" kern="1200" dirty="0">
              <a:solidFill>
                <a:schemeClr val="tx1"/>
              </a:solidFill>
              <a:effectLst/>
              <a:latin typeface="+mn-lt"/>
              <a:ea typeface="+mn-ea"/>
              <a:cs typeface="Gotham Book" panose="020F0502020204030204" pitchFamily="34" charset="0"/>
            </a:endParaRP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git status again to check</a:t>
            </a:r>
          </a:p>
        </p:txBody>
      </p:sp>
      <p:sp>
        <p:nvSpPr>
          <p:cNvPr id="4" name="Slide Number Placeholder 3"/>
          <p:cNvSpPr>
            <a:spLocks noGrp="1"/>
          </p:cNvSpPr>
          <p:nvPr>
            <p:ph type="sldNum" sz="quarter" idx="5"/>
          </p:nvPr>
        </p:nvSpPr>
        <p:spPr/>
        <p:txBody>
          <a:bodyPr/>
          <a:lstStyle/>
          <a:p>
            <a:fld id="{46C2F36E-DBBD-48E2-8A3C-11FB39A9674D}" type="slidenum">
              <a:rPr lang="en-GB" smtClean="0"/>
              <a:pPr/>
              <a:t>14</a:t>
            </a:fld>
            <a:endParaRPr lang="en-GB"/>
          </a:p>
        </p:txBody>
      </p:sp>
    </p:spTree>
    <p:extLst>
      <p:ext uri="{BB962C8B-B14F-4D97-AF65-F5344CB8AC3E}">
        <p14:creationId xmlns:p14="http://schemas.microsoft.com/office/powerpoint/2010/main" val="734642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74459EA-EA62-427A-95FE-AA4A854DECA6}"/>
              </a:ext>
            </a:extLst>
          </p:cNvPr>
          <p:cNvSpPr>
            <a:spLocks noGrp="1"/>
          </p:cNvSpPr>
          <p:nvPr>
            <p:ph type="body" idx="1"/>
          </p:nvPr>
        </p:nvSpPr>
        <p:spPr/>
        <p:txBody>
          <a:bodyPr/>
          <a:lstStyle/>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Let’s see what’s happening with your repository when you run these commands</a:t>
            </a:r>
          </a:p>
          <a:p>
            <a:pPr marL="171450" indent="-171450">
              <a:buFont typeface="Arial" panose="020B0604020202020204" pitchFamily="34" charset="0"/>
              <a:buChar char="•"/>
            </a:pPr>
            <a:endParaRPr lang="en-GB" sz="900" b="0" i="0" kern="1200" dirty="0">
              <a:solidFill>
                <a:schemeClr val="tx1"/>
              </a:solidFill>
              <a:effectLst/>
              <a:latin typeface="+mn-lt"/>
              <a:ea typeface="+mn-ea"/>
              <a:cs typeface="Gotham Book" panose="020F0502020204030204" pitchFamily="34" charset="0"/>
            </a:endParaRP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Workspace - The visible files tracked and untracked</a:t>
            </a:r>
          </a:p>
          <a:p>
            <a:pPr marL="171450" indent="-171450">
              <a:buFont typeface="Arial" panose="020B0604020202020204" pitchFamily="34" charset="0"/>
              <a:buChar char="•"/>
            </a:pPr>
            <a:endParaRPr lang="en-GB" sz="900" b="0" i="0" kern="1200" dirty="0">
              <a:solidFill>
                <a:schemeClr val="tx1"/>
              </a:solidFill>
              <a:effectLst/>
              <a:latin typeface="+mn-lt"/>
              <a:ea typeface="+mn-ea"/>
              <a:cs typeface="Gotham Book" panose="020F0502020204030204" pitchFamily="34" charset="0"/>
            </a:endParaRP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Index - Staging for changes .git/index</a:t>
            </a:r>
          </a:p>
          <a:p>
            <a:pPr marL="171450" indent="-171450">
              <a:buFont typeface="Arial" panose="020B0604020202020204" pitchFamily="34" charset="0"/>
              <a:buChar char="•"/>
            </a:pPr>
            <a:endParaRPr lang="en-GB" sz="900" b="0" i="0" kern="1200" dirty="0">
              <a:solidFill>
                <a:schemeClr val="tx1"/>
              </a:solidFill>
              <a:effectLst/>
              <a:latin typeface="+mn-lt"/>
              <a:ea typeface="+mn-ea"/>
              <a:cs typeface="Gotham Book" panose="020F0502020204030204" pitchFamily="34" charset="0"/>
            </a:endParaRP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Local Repository (Object Store) - The local git database .git/objects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Make changes in the workspace</a:t>
            </a:r>
          </a:p>
          <a:p>
            <a:pPr marL="171450" indent="-171450">
              <a:buFont typeface="Arial" panose="020B0604020202020204" pitchFamily="34" charset="0"/>
              <a:buChar char="•"/>
            </a:pPr>
            <a:endParaRPr lang="en-GB" sz="900" b="0" i="0" kern="1200" dirty="0">
              <a:solidFill>
                <a:schemeClr val="tx1"/>
              </a:solidFill>
              <a:effectLst/>
              <a:latin typeface="+mn-lt"/>
              <a:ea typeface="+mn-ea"/>
              <a:cs typeface="Gotham Book" panose="020F0502020204030204" pitchFamily="34" charset="0"/>
            </a:endParaRP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Stage (git add) changes in the Index</a:t>
            </a:r>
          </a:p>
          <a:p>
            <a:pPr marL="171450" indent="-171450">
              <a:buFont typeface="Arial" panose="020B0604020202020204" pitchFamily="34" charset="0"/>
              <a:buChar char="•"/>
            </a:pPr>
            <a:endParaRPr lang="en-GB" sz="900" b="0" i="0" kern="1200" dirty="0">
              <a:solidFill>
                <a:schemeClr val="tx1"/>
              </a:solidFill>
              <a:effectLst/>
              <a:latin typeface="+mn-lt"/>
              <a:ea typeface="+mn-ea"/>
              <a:cs typeface="Gotham Book" panose="020F0502020204030204" pitchFamily="34" charset="0"/>
            </a:endParaRP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Commit (git commit) changes to the Local Repository</a:t>
            </a:r>
          </a:p>
          <a:p>
            <a:endParaRPr lang="en-GB" dirty="0"/>
          </a:p>
        </p:txBody>
      </p:sp>
    </p:spTree>
    <p:extLst>
      <p:ext uri="{BB962C8B-B14F-4D97-AF65-F5344CB8AC3E}">
        <p14:creationId xmlns:p14="http://schemas.microsoft.com/office/powerpoint/2010/main" val="3402155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entire Sha1 hash</a:t>
            </a:r>
          </a:p>
          <a:p>
            <a:endParaRPr lang="en-US" dirty="0"/>
          </a:p>
          <a:p>
            <a:r>
              <a:rPr lang="en-US" dirty="0"/>
              <a:t>the author (Email Address)</a:t>
            </a:r>
          </a:p>
          <a:p>
            <a:endParaRPr lang="en-US" dirty="0"/>
          </a:p>
          <a:p>
            <a:r>
              <a:rPr lang="en-US" dirty="0"/>
              <a:t>Date</a:t>
            </a:r>
          </a:p>
          <a:p>
            <a:endParaRPr lang="en-US" dirty="0"/>
          </a:p>
          <a:p>
            <a:r>
              <a:rPr lang="en-US" dirty="0"/>
              <a:t>Commit Message</a:t>
            </a:r>
          </a:p>
        </p:txBody>
      </p:sp>
      <p:sp>
        <p:nvSpPr>
          <p:cNvPr id="4" name="Slide Number Placeholder 3"/>
          <p:cNvSpPr>
            <a:spLocks noGrp="1"/>
          </p:cNvSpPr>
          <p:nvPr>
            <p:ph type="sldNum" sz="quarter" idx="5"/>
          </p:nvPr>
        </p:nvSpPr>
        <p:spPr/>
        <p:txBody>
          <a:bodyPr/>
          <a:lstStyle/>
          <a:p>
            <a:fld id="{AB69E77B-23F2-4D26-B3FA-6109AB5D8139}" type="slidenum">
              <a:rPr lang="en-GB" smtClean="0"/>
              <a:t>16</a:t>
            </a:fld>
            <a:endParaRPr lang="en-GB"/>
          </a:p>
        </p:txBody>
      </p:sp>
    </p:spTree>
    <p:extLst>
      <p:ext uri="{BB962C8B-B14F-4D97-AF65-F5344CB8AC3E}">
        <p14:creationId xmlns:p14="http://schemas.microsoft.com/office/powerpoint/2010/main" val="3749574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17</a:t>
            </a:fld>
            <a:endParaRPr lang="en-GB"/>
          </a:p>
        </p:txBody>
      </p:sp>
    </p:spTree>
    <p:extLst>
      <p:ext uri="{BB962C8B-B14F-4D97-AF65-F5344CB8AC3E}">
        <p14:creationId xmlns:p14="http://schemas.microsoft.com/office/powerpoint/2010/main" val="2743955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r>
              <a:rPr lang="en-GB" dirty="0"/>
              <a:t>Don’t get carried away</a:t>
            </a:r>
          </a:p>
        </p:txBody>
      </p:sp>
      <p:sp>
        <p:nvSpPr>
          <p:cNvPr id="4" name="Slide Number Placeholder 3"/>
          <p:cNvSpPr>
            <a:spLocks noGrp="1"/>
          </p:cNvSpPr>
          <p:nvPr>
            <p:ph type="sldNum" sz="quarter" idx="10"/>
          </p:nvPr>
        </p:nvSpPr>
        <p:spPr/>
        <p:txBody>
          <a:bodyPr/>
          <a:lstStyle/>
          <a:p>
            <a:fld id="{46C2F36E-DBBD-48E2-8A3C-11FB39A9674D}" type="slidenum">
              <a:rPr lang="en-GB" smtClean="0"/>
              <a:pPr/>
              <a:t>18</a:t>
            </a:fld>
            <a:endParaRPr lang="en-GB"/>
          </a:p>
        </p:txBody>
      </p:sp>
    </p:spTree>
    <p:extLst>
      <p:ext uri="{BB962C8B-B14F-4D97-AF65-F5344CB8AC3E}">
        <p14:creationId xmlns:p14="http://schemas.microsoft.com/office/powerpoint/2010/main" val="2386590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r>
              <a:rPr lang="en-GB" dirty="0"/>
              <a:t>Don’t get carried away</a:t>
            </a:r>
          </a:p>
        </p:txBody>
      </p:sp>
      <p:sp>
        <p:nvSpPr>
          <p:cNvPr id="4" name="Slide Number Placeholder 3"/>
          <p:cNvSpPr>
            <a:spLocks noGrp="1"/>
          </p:cNvSpPr>
          <p:nvPr>
            <p:ph type="sldNum" sz="quarter" idx="10"/>
          </p:nvPr>
        </p:nvSpPr>
        <p:spPr/>
        <p:txBody>
          <a:bodyPr/>
          <a:lstStyle/>
          <a:p>
            <a:fld id="{46C2F36E-DBBD-48E2-8A3C-11FB39A9674D}" type="slidenum">
              <a:rPr lang="en-GB" smtClean="0"/>
              <a:pPr/>
              <a:t>19</a:t>
            </a:fld>
            <a:endParaRPr lang="en-GB"/>
          </a:p>
        </p:txBody>
      </p:sp>
    </p:spTree>
    <p:extLst>
      <p:ext uri="{BB962C8B-B14F-4D97-AF65-F5344CB8AC3E}">
        <p14:creationId xmlns:p14="http://schemas.microsoft.com/office/powerpoint/2010/main" val="1588842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Git checkout –b &lt;</a:t>
            </a:r>
            <a:r>
              <a:rPr lang="en-GB" dirty="0" err="1"/>
              <a:t>BranchName</a:t>
            </a:r>
            <a:r>
              <a:rPr lang="en-GB" dirty="0"/>
              <a:t>&gt;</a:t>
            </a:r>
          </a:p>
        </p:txBody>
      </p:sp>
      <p:sp>
        <p:nvSpPr>
          <p:cNvPr id="4" name="Slide Number Placeholder 3"/>
          <p:cNvSpPr>
            <a:spLocks noGrp="1"/>
          </p:cNvSpPr>
          <p:nvPr>
            <p:ph type="sldNum" sz="quarter" idx="5"/>
          </p:nvPr>
        </p:nvSpPr>
        <p:spPr/>
        <p:txBody>
          <a:bodyPr/>
          <a:lstStyle/>
          <a:p>
            <a:fld id="{46C2F36E-DBBD-48E2-8A3C-11FB39A9674D}" type="slidenum">
              <a:rPr lang="en-GB" smtClean="0"/>
              <a:pPr/>
              <a:t>20</a:t>
            </a:fld>
            <a:endParaRPr lang="en-GB"/>
          </a:p>
        </p:txBody>
      </p:sp>
    </p:spTree>
    <p:extLst>
      <p:ext uri="{BB962C8B-B14F-4D97-AF65-F5344CB8AC3E}">
        <p14:creationId xmlns:p14="http://schemas.microsoft.com/office/powerpoint/2010/main" val="2902342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401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Point-in-time snapshot of the files</a:t>
            </a: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Identified by a sha1 hash</a:t>
            </a:r>
          </a:p>
          <a:p>
            <a:pPr marL="171450" indent="-171450">
              <a:buFont typeface="Arial" panose="020B0604020202020204" pitchFamily="34" charset="0"/>
              <a:buChar char="•"/>
            </a:pPr>
            <a:r>
              <a:rPr lang="en-GB" sz="900" b="0" i="0" kern="1200" dirty="0">
                <a:solidFill>
                  <a:schemeClr val="tx1"/>
                </a:solidFill>
                <a:effectLst/>
                <a:latin typeface="+mn-lt"/>
                <a:ea typeface="+mn-ea"/>
                <a:cs typeface="Gotham Book" panose="020F0502020204030204" pitchFamily="34" charset="0"/>
              </a:rPr>
              <a:t>Hash made from commit metadata (Message, author, committer, parent) and the files</a:t>
            </a:r>
          </a:p>
        </p:txBody>
      </p:sp>
      <p:sp>
        <p:nvSpPr>
          <p:cNvPr id="4" name="Slide Number Placeholder 3"/>
          <p:cNvSpPr>
            <a:spLocks noGrp="1"/>
          </p:cNvSpPr>
          <p:nvPr>
            <p:ph type="sldNum" sz="quarter" idx="5"/>
          </p:nvPr>
        </p:nvSpPr>
        <p:spPr/>
        <p:txBody>
          <a:bodyPr/>
          <a:lstStyle/>
          <a:p>
            <a:fld id="{46C2F36E-DBBD-48E2-8A3C-11FB39A9674D}" type="slidenum">
              <a:rPr lang="en-GB" smtClean="0"/>
              <a:pPr/>
              <a:t>24</a:t>
            </a:fld>
            <a:endParaRPr lang="en-GB"/>
          </a:p>
        </p:txBody>
      </p:sp>
    </p:spTree>
    <p:extLst>
      <p:ext uri="{BB962C8B-B14F-4D97-AF65-F5344CB8AC3E}">
        <p14:creationId xmlns:p14="http://schemas.microsoft.com/office/powerpoint/2010/main" val="3559408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got more grey hair now</a:t>
            </a:r>
          </a:p>
        </p:txBody>
      </p:sp>
      <p:sp>
        <p:nvSpPr>
          <p:cNvPr id="4" name="Slide Number Placeholder 3"/>
          <p:cNvSpPr>
            <a:spLocks noGrp="1"/>
          </p:cNvSpPr>
          <p:nvPr>
            <p:ph type="sldNum" sz="quarter" idx="5"/>
          </p:nvPr>
        </p:nvSpPr>
        <p:spPr/>
        <p:txBody>
          <a:bodyPr/>
          <a:lstStyle/>
          <a:p>
            <a:fld id="{AB69E77B-23F2-4D26-B3FA-6109AB5D8139}" type="slidenum">
              <a:rPr lang="en-GB" smtClean="0"/>
              <a:t>2</a:t>
            </a:fld>
            <a:endParaRPr lang="en-GB"/>
          </a:p>
        </p:txBody>
      </p:sp>
    </p:spTree>
    <p:extLst>
      <p:ext uri="{BB962C8B-B14F-4D97-AF65-F5344CB8AC3E}">
        <p14:creationId xmlns:p14="http://schemas.microsoft.com/office/powerpoint/2010/main" val="1216229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9E77B-23F2-4D26-B3FA-6109AB5D8139}" type="slidenum">
              <a:rPr lang="en-GB" smtClean="0"/>
              <a:t>25</a:t>
            </a:fld>
            <a:endParaRPr lang="en-GB"/>
          </a:p>
        </p:txBody>
      </p:sp>
    </p:spTree>
    <p:extLst>
      <p:ext uri="{BB962C8B-B14F-4D97-AF65-F5344CB8AC3E}">
        <p14:creationId xmlns:p14="http://schemas.microsoft.com/office/powerpoint/2010/main" val="1724609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9E77B-23F2-4D26-B3FA-6109AB5D8139}" type="slidenum">
              <a:rPr lang="en-GB" smtClean="0"/>
              <a:t>26</a:t>
            </a:fld>
            <a:endParaRPr lang="en-GB"/>
          </a:p>
        </p:txBody>
      </p:sp>
    </p:spTree>
    <p:extLst>
      <p:ext uri="{BB962C8B-B14F-4D97-AF65-F5344CB8AC3E}">
        <p14:creationId xmlns:p14="http://schemas.microsoft.com/office/powerpoint/2010/main" val="526679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9E77B-23F2-4D26-B3FA-6109AB5D8139}" type="slidenum">
              <a:rPr lang="en-GB" smtClean="0"/>
              <a:t>27</a:t>
            </a:fld>
            <a:endParaRPr lang="en-GB"/>
          </a:p>
        </p:txBody>
      </p:sp>
    </p:spTree>
    <p:extLst>
      <p:ext uri="{BB962C8B-B14F-4D97-AF65-F5344CB8AC3E}">
        <p14:creationId xmlns:p14="http://schemas.microsoft.com/office/powerpoint/2010/main" val="1385557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C2F36E-DBBD-48E2-8A3C-11FB39A9674D}" type="slidenum">
              <a:rPr lang="en-GB" smtClean="0"/>
              <a:pPr/>
              <a:t>28</a:t>
            </a:fld>
            <a:endParaRPr lang="en-GB"/>
          </a:p>
        </p:txBody>
      </p:sp>
    </p:spTree>
    <p:extLst>
      <p:ext uri="{BB962C8B-B14F-4D97-AF65-F5344CB8AC3E}">
        <p14:creationId xmlns:p14="http://schemas.microsoft.com/office/powerpoint/2010/main" val="2237723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Terraform		Monitoring Agents</a:t>
            </a:r>
          </a:p>
          <a:p>
            <a:r>
              <a:rPr lang="en-US" dirty="0"/>
              <a:t>DSC		Logs – Application &amp; Infrastructure</a:t>
            </a:r>
          </a:p>
          <a:p>
            <a:r>
              <a:rPr lang="en-US" dirty="0"/>
              <a:t>Ansible		</a:t>
            </a:r>
          </a:p>
          <a:p>
            <a:r>
              <a:rPr lang="en-US" dirty="0"/>
              <a:t>Chef</a:t>
            </a:r>
          </a:p>
          <a:p>
            <a:r>
              <a:rPr lang="en-US" dirty="0"/>
              <a:t>Puppet	</a:t>
            </a:r>
          </a:p>
          <a:p>
            <a:endParaRPr lang="en-US" dirty="0"/>
          </a:p>
        </p:txBody>
      </p:sp>
      <p:sp>
        <p:nvSpPr>
          <p:cNvPr id="4" name="Slide Number Placeholder 3"/>
          <p:cNvSpPr>
            <a:spLocks noGrp="1"/>
          </p:cNvSpPr>
          <p:nvPr>
            <p:ph type="sldNum" sz="quarter" idx="5"/>
          </p:nvPr>
        </p:nvSpPr>
        <p:spPr/>
        <p:txBody>
          <a:bodyPr/>
          <a:lstStyle/>
          <a:p>
            <a:fld id="{AB69E77B-23F2-4D26-B3FA-6109AB5D8139}" type="slidenum">
              <a:rPr lang="en-GB" smtClean="0"/>
              <a:t>29</a:t>
            </a:fld>
            <a:endParaRPr lang="en-GB"/>
          </a:p>
        </p:txBody>
      </p:sp>
    </p:spTree>
    <p:extLst>
      <p:ext uri="{BB962C8B-B14F-4D97-AF65-F5344CB8AC3E}">
        <p14:creationId xmlns:p14="http://schemas.microsoft.com/office/powerpoint/2010/main" val="261778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pull request or change can be automatically tested</a:t>
            </a:r>
          </a:p>
          <a:p>
            <a:r>
              <a:rPr lang="en-US" dirty="0"/>
              <a:t>Provisioned into a test environment</a:t>
            </a:r>
          </a:p>
        </p:txBody>
      </p:sp>
      <p:sp>
        <p:nvSpPr>
          <p:cNvPr id="4" name="Slide Number Placeholder 3"/>
          <p:cNvSpPr>
            <a:spLocks noGrp="1"/>
          </p:cNvSpPr>
          <p:nvPr>
            <p:ph type="sldNum" sz="quarter" idx="5"/>
          </p:nvPr>
        </p:nvSpPr>
        <p:spPr/>
        <p:txBody>
          <a:bodyPr/>
          <a:lstStyle/>
          <a:p>
            <a:fld id="{AB69E77B-23F2-4D26-B3FA-6109AB5D8139}" type="slidenum">
              <a:rPr lang="en-GB" smtClean="0"/>
              <a:t>30</a:t>
            </a:fld>
            <a:endParaRPr lang="en-GB"/>
          </a:p>
        </p:txBody>
      </p:sp>
    </p:spTree>
    <p:extLst>
      <p:ext uri="{BB962C8B-B14F-4D97-AF65-F5344CB8AC3E}">
        <p14:creationId xmlns:p14="http://schemas.microsoft.com/office/powerpoint/2010/main" val="3164568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pull request or change can be automatically tested</a:t>
            </a:r>
          </a:p>
          <a:p>
            <a:r>
              <a:rPr lang="en-US" dirty="0"/>
              <a:t>Provisioned into a test environment</a:t>
            </a:r>
          </a:p>
        </p:txBody>
      </p:sp>
      <p:sp>
        <p:nvSpPr>
          <p:cNvPr id="4" name="Slide Number Placeholder 3"/>
          <p:cNvSpPr>
            <a:spLocks noGrp="1"/>
          </p:cNvSpPr>
          <p:nvPr>
            <p:ph type="sldNum" sz="quarter" idx="5"/>
          </p:nvPr>
        </p:nvSpPr>
        <p:spPr/>
        <p:txBody>
          <a:bodyPr/>
          <a:lstStyle/>
          <a:p>
            <a:fld id="{AB69E77B-23F2-4D26-B3FA-6109AB5D8139}" type="slidenum">
              <a:rPr lang="en-GB" smtClean="0"/>
              <a:t>31</a:t>
            </a:fld>
            <a:endParaRPr lang="en-GB"/>
          </a:p>
        </p:txBody>
      </p:sp>
    </p:spTree>
    <p:extLst>
      <p:ext uri="{BB962C8B-B14F-4D97-AF65-F5344CB8AC3E}">
        <p14:creationId xmlns:p14="http://schemas.microsoft.com/office/powerpoint/2010/main" val="795015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69E77B-23F2-4D26-B3FA-6109AB5D8139}" type="slidenum">
              <a:rPr lang="en-GB" smtClean="0"/>
              <a:t>32</a:t>
            </a:fld>
            <a:endParaRPr lang="en-GB"/>
          </a:p>
        </p:txBody>
      </p:sp>
    </p:spTree>
    <p:extLst>
      <p:ext uri="{BB962C8B-B14F-4D97-AF65-F5344CB8AC3E}">
        <p14:creationId xmlns:p14="http://schemas.microsoft.com/office/powerpoint/2010/main" val="103001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mn-lt"/>
                <a:ea typeface="+mn-ea"/>
                <a:cs typeface="Gotham Book" panose="020F0502020204030204" pitchFamily="34" charset="0"/>
              </a:rPr>
              <a:t>• Created by Linus Torvalds</a:t>
            </a:r>
          </a:p>
          <a:p>
            <a:r>
              <a:rPr lang="en-GB" sz="900" b="0" i="0" kern="1200" dirty="0">
                <a:solidFill>
                  <a:schemeClr val="tx1"/>
                </a:solidFill>
                <a:effectLst/>
                <a:latin typeface="+mn-lt"/>
                <a:ea typeface="+mn-ea"/>
                <a:cs typeface="Gotham Book" panose="020F0502020204030204" pitchFamily="34" charset="0"/>
              </a:rPr>
              <a:t>• Version-Control System</a:t>
            </a:r>
          </a:p>
          <a:p>
            <a:r>
              <a:rPr lang="en-GB" sz="900" b="0" i="0" kern="1200" dirty="0">
                <a:solidFill>
                  <a:schemeClr val="tx1"/>
                </a:solidFill>
                <a:effectLst/>
                <a:latin typeface="+mn-lt"/>
                <a:ea typeface="+mn-ea"/>
                <a:cs typeface="Gotham Book" panose="020F0502020204030204" pitchFamily="34" charset="0"/>
              </a:rPr>
              <a:t>• Used for Source-Control Management</a:t>
            </a:r>
          </a:p>
          <a:p>
            <a:r>
              <a:rPr lang="en-GB" sz="900" b="0" i="0" kern="1200" dirty="0">
                <a:solidFill>
                  <a:schemeClr val="tx1"/>
                </a:solidFill>
                <a:effectLst/>
                <a:latin typeface="+mn-lt"/>
                <a:ea typeface="+mn-ea"/>
                <a:cs typeface="Gotham Book" panose="020F0502020204030204" pitchFamily="34" charset="0"/>
              </a:rPr>
              <a:t>• Distributed</a:t>
            </a:r>
          </a:p>
          <a:p>
            <a:r>
              <a:rPr lang="en-GB" sz="900" b="0" i="0" kern="1200" dirty="0">
                <a:solidFill>
                  <a:schemeClr val="tx1"/>
                </a:solidFill>
                <a:effectLst/>
                <a:latin typeface="+mn-lt"/>
                <a:ea typeface="+mn-ea"/>
                <a:cs typeface="Gotham Book" panose="020F0502020204030204" pitchFamily="34" charset="0"/>
              </a:rPr>
              <a:t>• Effectively it’s a "File System"</a:t>
            </a:r>
          </a:p>
          <a:p>
            <a:endParaRPr lang="en-GB" dirty="0"/>
          </a:p>
        </p:txBody>
      </p:sp>
      <p:sp>
        <p:nvSpPr>
          <p:cNvPr id="4" name="Slide Number Placeholder 3"/>
          <p:cNvSpPr>
            <a:spLocks noGrp="1"/>
          </p:cNvSpPr>
          <p:nvPr>
            <p:ph type="sldNum" sz="quarter" idx="5"/>
          </p:nvPr>
        </p:nvSpPr>
        <p:spPr/>
        <p:txBody>
          <a:bodyPr/>
          <a:lstStyle/>
          <a:p>
            <a:fld id="{46C2F36E-DBBD-48E2-8A3C-11FB39A9674D}" type="slidenum">
              <a:rPr lang="en-GB" smtClean="0"/>
              <a:pPr/>
              <a:t>4</a:t>
            </a:fld>
            <a:endParaRPr lang="en-GB"/>
          </a:p>
        </p:txBody>
      </p:sp>
    </p:spTree>
    <p:extLst>
      <p:ext uri="{BB962C8B-B14F-4D97-AF65-F5344CB8AC3E}">
        <p14:creationId xmlns:p14="http://schemas.microsoft.com/office/powerpoint/2010/main" val="2495071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cover this more in a bit</a:t>
            </a:r>
            <a:br>
              <a:rPr lang="en-US" dirty="0"/>
            </a:br>
            <a:br>
              <a:rPr lang="en-US" dirty="0"/>
            </a:br>
            <a:r>
              <a:rPr lang="en-US" dirty="0"/>
              <a:t>DSC</a:t>
            </a:r>
          </a:p>
          <a:p>
            <a:r>
              <a:rPr lang="en-US" dirty="0"/>
              <a:t>Ansible</a:t>
            </a:r>
          </a:p>
          <a:p>
            <a:endParaRPr lang="en-US" dirty="0"/>
          </a:p>
          <a:p>
            <a:r>
              <a:rPr lang="en-US" dirty="0"/>
              <a:t>One of the easiest things to get started with automating as you already know how to do it manually.</a:t>
            </a:r>
          </a:p>
          <a:p>
            <a:endParaRPr lang="en-GB" dirty="0"/>
          </a:p>
        </p:txBody>
      </p:sp>
      <p:sp>
        <p:nvSpPr>
          <p:cNvPr id="4" name="Slide Number Placeholder 3"/>
          <p:cNvSpPr>
            <a:spLocks noGrp="1"/>
          </p:cNvSpPr>
          <p:nvPr>
            <p:ph type="sldNum" sz="quarter" idx="5"/>
          </p:nvPr>
        </p:nvSpPr>
        <p:spPr/>
        <p:txBody>
          <a:bodyPr/>
          <a:lstStyle/>
          <a:p>
            <a:fld id="{46C2F36E-DBBD-48E2-8A3C-11FB39A9674D}" type="slidenum">
              <a:rPr lang="en-GB" smtClean="0"/>
              <a:pPr/>
              <a:t>6</a:t>
            </a:fld>
            <a:endParaRPr lang="en-GB"/>
          </a:p>
        </p:txBody>
      </p:sp>
    </p:spTree>
    <p:extLst>
      <p:ext uri="{BB962C8B-B14F-4D97-AF65-F5344CB8AC3E}">
        <p14:creationId xmlns:p14="http://schemas.microsoft.com/office/powerpoint/2010/main" val="246250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a:t>
            </a:r>
            <a:r>
              <a:rPr lang="en-US" dirty="0" err="1"/>
              <a:t>github</a:t>
            </a:r>
            <a:r>
              <a:rPr lang="en-US" dirty="0"/>
              <a:t> are not the same thing</a:t>
            </a:r>
          </a:p>
          <a:p>
            <a:endParaRPr lang="en-US" dirty="0"/>
          </a:p>
          <a:p>
            <a:r>
              <a:rPr lang="en-US" dirty="0"/>
              <a:t>You can use git without </a:t>
            </a:r>
            <a:r>
              <a:rPr lang="en-US" dirty="0" err="1"/>
              <a:t>github</a:t>
            </a:r>
            <a:r>
              <a:rPr lang="en-US" dirty="0"/>
              <a:t> but you can’t use </a:t>
            </a:r>
            <a:r>
              <a:rPr lang="en-US" dirty="0" err="1"/>
              <a:t>github</a:t>
            </a:r>
            <a:r>
              <a:rPr lang="en-US" dirty="0"/>
              <a:t> without git.</a:t>
            </a:r>
          </a:p>
        </p:txBody>
      </p:sp>
      <p:sp>
        <p:nvSpPr>
          <p:cNvPr id="4" name="Slide Number Placeholder 3"/>
          <p:cNvSpPr>
            <a:spLocks noGrp="1"/>
          </p:cNvSpPr>
          <p:nvPr>
            <p:ph type="sldNum" sz="quarter" idx="5"/>
          </p:nvPr>
        </p:nvSpPr>
        <p:spPr/>
        <p:txBody>
          <a:bodyPr/>
          <a:lstStyle/>
          <a:p>
            <a:fld id="{AB69E77B-23F2-4D26-B3FA-6109AB5D8139}" type="slidenum">
              <a:rPr lang="en-GB" smtClean="0"/>
              <a:t>7</a:t>
            </a:fld>
            <a:endParaRPr lang="en-GB"/>
          </a:p>
        </p:txBody>
      </p:sp>
    </p:spTree>
    <p:extLst>
      <p:ext uri="{BB962C8B-B14F-4D97-AF65-F5344CB8AC3E}">
        <p14:creationId xmlns:p14="http://schemas.microsoft.com/office/powerpoint/2010/main" val="189268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like Ctrl + Z on steroids!!</a:t>
            </a:r>
          </a:p>
          <a:p>
            <a:endParaRPr lang="en-GB" dirty="0"/>
          </a:p>
          <a:p>
            <a:r>
              <a:rPr lang="en-GB" dirty="0"/>
              <a:t>Protected Master Branch</a:t>
            </a:r>
          </a:p>
          <a:p>
            <a:r>
              <a:rPr lang="en-GB" dirty="0"/>
              <a:t>You have versions/state at any given time</a:t>
            </a:r>
          </a:p>
          <a:p>
            <a:r>
              <a:rPr lang="en-GB" dirty="0"/>
              <a:t>External Visibility</a:t>
            </a:r>
          </a:p>
          <a:p>
            <a:r>
              <a:rPr lang="en-GB" dirty="0"/>
              <a:t>Collaboration</a:t>
            </a:r>
          </a:p>
          <a:p>
            <a:endParaRPr lang="en-GB" dirty="0"/>
          </a:p>
          <a:p>
            <a:r>
              <a:rPr lang="en-GB" dirty="0"/>
              <a:t>Tell story of German Infrastructure</a:t>
            </a:r>
          </a:p>
          <a:p>
            <a:r>
              <a:rPr lang="en-GB" dirty="0"/>
              <a:t>- Puppet</a:t>
            </a:r>
          </a:p>
          <a:p>
            <a:r>
              <a:rPr lang="en-GB" dirty="0"/>
              <a:t>- SSH</a:t>
            </a:r>
          </a:p>
          <a:p>
            <a:r>
              <a:rPr lang="en-GB" dirty="0"/>
              <a:t>- Private Keys</a:t>
            </a:r>
          </a:p>
          <a:p>
            <a:r>
              <a:rPr lang="en-GB" dirty="0"/>
              <a:t>- Jump Boxes</a:t>
            </a:r>
          </a:p>
          <a:p>
            <a:r>
              <a:rPr lang="en-GB" dirty="0"/>
              <a:t>- git log</a:t>
            </a:r>
          </a:p>
          <a:p>
            <a:r>
              <a:rPr lang="en-GB" dirty="0"/>
              <a:t>- git diff</a:t>
            </a:r>
          </a:p>
        </p:txBody>
      </p:sp>
      <p:sp>
        <p:nvSpPr>
          <p:cNvPr id="4" name="Slide Number Placeholder 3"/>
          <p:cNvSpPr>
            <a:spLocks noGrp="1"/>
          </p:cNvSpPr>
          <p:nvPr>
            <p:ph type="sldNum" sz="quarter" idx="5"/>
          </p:nvPr>
        </p:nvSpPr>
        <p:spPr/>
        <p:txBody>
          <a:bodyPr/>
          <a:lstStyle/>
          <a:p>
            <a:fld id="{46C2F36E-DBBD-48E2-8A3C-11FB39A9674D}" type="slidenum">
              <a:rPr lang="en-GB" smtClean="0"/>
              <a:pPr/>
              <a:t>8</a:t>
            </a:fld>
            <a:endParaRPr lang="en-GB"/>
          </a:p>
        </p:txBody>
      </p:sp>
    </p:spTree>
    <p:extLst>
      <p:ext uri="{BB962C8B-B14F-4D97-AF65-F5344CB8AC3E}">
        <p14:creationId xmlns:p14="http://schemas.microsoft.com/office/powerpoint/2010/main" val="2494094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FD4F5B8-3302-3143-9E36-3A04EC597377}"/>
              </a:ext>
            </a:extLst>
          </p:cNvPr>
          <p:cNvSpPr>
            <a:spLocks noGrp="1"/>
          </p:cNvSpPr>
          <p:nvPr>
            <p:ph type="body" idx="1"/>
          </p:nvPr>
        </p:nvSpPr>
        <p:spPr/>
        <p:txBody>
          <a:bodyPr/>
          <a:lstStyle/>
          <a:p>
            <a:r>
              <a:rPr lang="en-US" dirty="0"/>
              <a:t>Create a directory called </a:t>
            </a:r>
            <a:r>
              <a:rPr lang="en-US" dirty="0" err="1"/>
              <a:t>hacktoberfest</a:t>
            </a:r>
            <a:endParaRPr lang="en-US" dirty="0"/>
          </a:p>
          <a:p>
            <a:endParaRPr lang="en-US" dirty="0"/>
          </a:p>
          <a:p>
            <a:r>
              <a:rPr lang="en-US" dirty="0"/>
              <a:t>then set your current directory insider that folder</a:t>
            </a:r>
          </a:p>
          <a:p>
            <a:endParaRPr lang="en-US" dirty="0"/>
          </a:p>
          <a:p>
            <a:r>
              <a:rPr lang="en-US" dirty="0"/>
              <a:t>then initialize it as a git repository</a:t>
            </a:r>
          </a:p>
        </p:txBody>
      </p:sp>
    </p:spTree>
    <p:extLst>
      <p:ext uri="{BB962C8B-B14F-4D97-AF65-F5344CB8AC3E}">
        <p14:creationId xmlns:p14="http://schemas.microsoft.com/office/powerpoint/2010/main" val="400041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A1BDC40-87A1-EA49-B900-B16A31CC582D}"/>
              </a:ext>
            </a:extLst>
          </p:cNvPr>
          <p:cNvSpPr>
            <a:spLocks noGrp="1"/>
          </p:cNvSpPr>
          <p:nvPr>
            <p:ph type="body" idx="1"/>
          </p:nvPr>
        </p:nvSpPr>
        <p:spPr/>
        <p:txBody>
          <a:bodyPr/>
          <a:lstStyle/>
          <a:p>
            <a:r>
              <a:rPr lang="en-US" dirty="0"/>
              <a:t>Add your code to your newly </a:t>
            </a:r>
            <a:r>
              <a:rPr lang="en-US" dirty="0" err="1"/>
              <a:t>initialised</a:t>
            </a:r>
            <a:r>
              <a:rPr lang="en-US" dirty="0"/>
              <a:t> folder/git repo</a:t>
            </a:r>
          </a:p>
          <a:p>
            <a:endParaRPr lang="en-US" dirty="0"/>
          </a:p>
          <a:p>
            <a:r>
              <a:rPr lang="en-US" dirty="0"/>
              <a:t>In this case:</a:t>
            </a:r>
          </a:p>
          <a:p>
            <a:r>
              <a:rPr lang="en-US" dirty="0"/>
              <a:t>    2 PowerShell functions</a:t>
            </a:r>
          </a:p>
        </p:txBody>
      </p:sp>
    </p:spTree>
    <p:extLst>
      <p:ext uri="{BB962C8B-B14F-4D97-AF65-F5344CB8AC3E}">
        <p14:creationId xmlns:p14="http://schemas.microsoft.com/office/powerpoint/2010/main" val="375343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563DDE5-94B4-4D09-B78F-330718EFBF1B}"/>
              </a:ext>
            </a:extLst>
          </p:cNvPr>
          <p:cNvSpPr>
            <a:spLocks noGrp="1"/>
          </p:cNvSpPr>
          <p:nvPr>
            <p:ph type="body" idx="1"/>
          </p:nvPr>
        </p:nvSpPr>
        <p:spPr/>
        <p:txBody>
          <a:bodyPr/>
          <a:lstStyle/>
          <a:p>
            <a:pPr marL="171450" indent="-171450">
              <a:buFont typeface="Arial" panose="020B0604020202020204" pitchFamily="34" charset="0"/>
              <a:buChar char="•"/>
            </a:pPr>
            <a:r>
              <a:rPr lang="en-GB" dirty="0"/>
              <a:t>Which branch you are on (We’ll come back to this)</a:t>
            </a:r>
          </a:p>
          <a:p>
            <a:pPr marL="171450" indent="-171450">
              <a:buFont typeface="Arial" panose="020B0604020202020204" pitchFamily="34" charset="0"/>
              <a:buChar char="•"/>
            </a:pPr>
            <a:r>
              <a:rPr lang="en-GB" dirty="0"/>
              <a:t>If there are any commits already in your local repository</a:t>
            </a:r>
          </a:p>
          <a:p>
            <a:pPr marL="171450" indent="-171450">
              <a:buFont typeface="Arial" panose="020B0604020202020204" pitchFamily="34" charset="0"/>
              <a:buChar char="•"/>
            </a:pPr>
            <a:r>
              <a:rPr lang="en-GB" dirty="0"/>
              <a:t>Files which git isn’t keeping track of</a:t>
            </a:r>
          </a:p>
          <a:p>
            <a:endParaRPr lang="en-GB" dirty="0"/>
          </a:p>
          <a:p>
            <a:r>
              <a:rPr lang="en-GB" dirty="0"/>
              <a:t>YOU WILL USE STATUS A LOT!</a:t>
            </a:r>
          </a:p>
          <a:p>
            <a:endParaRPr lang="en-GB" dirty="0"/>
          </a:p>
          <a:p>
            <a:r>
              <a:rPr lang="en-GB" dirty="0"/>
              <a:t>Helpfully it also tells you how to add your</a:t>
            </a:r>
          </a:p>
          <a:p>
            <a:r>
              <a:rPr lang="en-GB" dirty="0"/>
              <a:t>files which we'll cover more in a moment too</a:t>
            </a:r>
          </a:p>
        </p:txBody>
      </p:sp>
    </p:spTree>
    <p:extLst>
      <p:ext uri="{BB962C8B-B14F-4D97-AF65-F5344CB8AC3E}">
        <p14:creationId xmlns:p14="http://schemas.microsoft.com/office/powerpoint/2010/main" val="2828380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332" b="5138"/>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1</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26700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7765" r="739" b="8374"/>
          <a:stretch/>
        </p:blipFill>
        <p:spPr>
          <a:xfrm>
            <a:off x="0" y="-10634"/>
            <a:ext cx="12192000" cy="6868633"/>
          </a:xfrm>
          <a:prstGeom prst="rect">
            <a:avLst/>
          </a:prstGeom>
        </p:spPr>
      </p:pic>
      <p:sp>
        <p:nvSpPr>
          <p:cNvPr id="4" name="Rectangle 3"/>
          <p:cNvSpPr/>
          <p:nvPr userDrawn="1"/>
        </p:nvSpPr>
        <p:spPr>
          <a:xfrm>
            <a:off x="0" y="-10634"/>
            <a:ext cx="12204405" cy="6868634"/>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4" name="Date Placeholder 3"/>
          <p:cNvSpPr>
            <a:spLocks noGrp="1"/>
          </p:cNvSpPr>
          <p:nvPr>
            <p:ph type="dt" sz="half" idx="10"/>
          </p:nvPr>
        </p:nvSpPr>
        <p:spPr/>
        <p:txBody>
          <a:bodyPr/>
          <a:lstStyle/>
          <a:p>
            <a:fld id="{E789FA78-BF5A-1D42-888C-7FE8CC9BA395}" type="datetime1">
              <a:rPr lang="en-GB" smtClean="0"/>
              <a:t>09/10/2020</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401523803"/>
      </p:ext>
    </p:extLst>
  </p:cSld>
  <p:clrMapOvr>
    <a:masterClrMapping/>
  </p:clrMapOvr>
  <p:extLst>
    <p:ext uri="{DCECCB84-F9BA-43D5-87BE-67443E8EF086}">
      <p15:sldGuideLst xmlns:p15="http://schemas.microsoft.com/office/powerpoint/2012/main">
        <p15:guide id="1" pos="3840">
          <p15:clr>
            <a:srgbClr val="FBAE40"/>
          </p15:clr>
        </p15:guide>
        <p15:guide id="2" pos="7439">
          <p15:clr>
            <a:srgbClr val="FBAE40"/>
          </p15:clr>
        </p15:guide>
        <p15:guide id="3" orient="horz" pos="3838">
          <p15:clr>
            <a:srgbClr val="FBAE40"/>
          </p15:clr>
        </p15:guide>
        <p15:guide id="4" orient="horz" pos="4133">
          <p15:clr>
            <a:srgbClr val="FBAE40"/>
          </p15:clr>
        </p15:guide>
        <p15:guide id="5" orient="horz" pos="132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no header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041E1DC-9CF0-B248-81D0-A746F6B5F9ED}" type="datetime1">
              <a:rPr lang="en-GB" smtClean="0"/>
              <a:t>09/10/2020</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sp>
        <p:nvSpPr>
          <p:cNvPr id="5"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904590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1C12BC-14AE-E547-8309-3841F101CAFE}" type="datetime1">
              <a:rPr lang="en-GB" smtClean="0"/>
              <a:t>09/10/2020</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6" name="Title 5"/>
          <p:cNvSpPr>
            <a:spLocks noGrp="1"/>
          </p:cNvSpPr>
          <p:nvPr>
            <p:ph type="title"/>
          </p:nvPr>
        </p:nvSpPr>
        <p:spPr/>
        <p:txBody>
          <a:bodyPr/>
          <a:lstStyle/>
          <a:p>
            <a:r>
              <a:rPr lang="en-GB"/>
              <a:t>Click to edit Master title style</a:t>
            </a:r>
            <a:endParaRPr lang="en-US"/>
          </a:p>
        </p:txBody>
      </p:sp>
      <p:sp>
        <p:nvSpPr>
          <p:cNvPr id="7"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1603428257"/>
      </p:ext>
    </p:extLst>
  </p:cSld>
  <p:clrMapOvr>
    <a:masterClrMapping/>
  </p:clrMapOvr>
  <p:extLst>
    <p:ext uri="{DCECCB84-F9BA-43D5-87BE-67443E8EF086}">
      <p15:sldGuideLst xmlns:p15="http://schemas.microsoft.com/office/powerpoint/2012/main">
        <p15:guide id="2" pos="3840" userDrawn="1">
          <p15:clr>
            <a:srgbClr val="FBAE40"/>
          </p15:clr>
        </p15:guide>
        <p15:guide id="4" pos="7439" userDrawn="1">
          <p15:clr>
            <a:srgbClr val="FBAE40"/>
          </p15:clr>
        </p15:guide>
        <p15:guide id="6" orient="horz" pos="3838" userDrawn="1">
          <p15:clr>
            <a:srgbClr val="FBAE40"/>
          </p15:clr>
        </p15:guide>
        <p15:guide id="7" orient="horz" pos="4133" userDrawn="1">
          <p15:clr>
            <a:srgbClr val="FBAE40"/>
          </p15:clr>
        </p15:guide>
        <p15:guide id="8" orient="horz" pos="132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2 column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38100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5" name="Date Placeholder 4"/>
          <p:cNvSpPr>
            <a:spLocks noGrp="1"/>
          </p:cNvSpPr>
          <p:nvPr>
            <p:ph type="dt" sz="half" idx="10"/>
          </p:nvPr>
        </p:nvSpPr>
        <p:spPr/>
        <p:txBody>
          <a:bodyPr/>
          <a:lstStyle/>
          <a:p>
            <a:fld id="{F2D2D3E9-0E2F-E041-A78E-BCB018EBE3B7}" type="datetime1">
              <a:rPr lang="en-GB" smtClean="0"/>
              <a:t>09/10/2020</a:t>
            </a:fld>
            <a:endParaRPr lang="en-GB" dirty="0"/>
          </a:p>
        </p:txBody>
      </p:sp>
      <p:sp>
        <p:nvSpPr>
          <p:cNvPr id="6" name="Slide Number Placeholder 5"/>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GB"/>
              <a:t>Click to edit Master title style</a:t>
            </a:r>
            <a:endParaRPr lang="en-US"/>
          </a:p>
        </p:txBody>
      </p:sp>
      <p:sp>
        <p:nvSpPr>
          <p:cNvPr id="9" name="Content Placeholder 3"/>
          <p:cNvSpPr>
            <a:spLocks noGrp="1"/>
          </p:cNvSpPr>
          <p:nvPr>
            <p:ph sz="half" idx="12" hasCustomPrompt="1"/>
          </p:nvPr>
        </p:nvSpPr>
        <p:spPr bwMode="gray">
          <a:xfrm>
            <a:off x="626364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248239754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bwMode="gray">
          <a:xfrm>
            <a:off x="381002" y="1676401"/>
            <a:ext cx="5471159" cy="4800600"/>
          </a:xfrm>
        </p:spPr>
        <p:txBody>
          <a:bodyPr/>
          <a:lstStyle>
            <a:lvl1pPr>
              <a:defRPr b="0"/>
            </a:lvl1pPr>
          </a:lstStyle>
          <a:p>
            <a:pPr lvl="0"/>
            <a:r>
              <a:rPr lang="en-US" noProof="0" dirty="0"/>
              <a:t>Click to edit master text styles</a:t>
            </a:r>
          </a:p>
        </p:txBody>
      </p:sp>
      <p:sp>
        <p:nvSpPr>
          <p:cNvPr id="4" name="Content Placeholder 3"/>
          <p:cNvSpPr>
            <a:spLocks noGrp="1"/>
          </p:cNvSpPr>
          <p:nvPr>
            <p:ph sz="half" idx="2" hasCustomPrompt="1"/>
          </p:nvPr>
        </p:nvSpPr>
        <p:spPr bwMode="gray">
          <a:xfrm>
            <a:off x="6339840" y="1676402"/>
            <a:ext cx="5471160" cy="3124198"/>
          </a:xfrm>
        </p:spPr>
        <p:txBody>
          <a:bodyPr/>
          <a:lstStyle>
            <a:lvl1pPr>
              <a:spcBef>
                <a:spcPts val="0"/>
              </a:spcBef>
              <a:defRPr sz="3200" b="1" spc="0" baseline="0">
                <a:solidFill>
                  <a:schemeClr val="accent1"/>
                </a:solidFill>
              </a:defRPr>
            </a:lvl1pPr>
          </a:lstStyle>
          <a:p>
            <a:pPr lvl="0"/>
            <a:r>
              <a:rPr lang="en-US" noProof="0" dirty="0"/>
              <a:t>Click to edit master text styles remember to resize text based on size of quote or copy.</a:t>
            </a:r>
          </a:p>
        </p:txBody>
      </p:sp>
      <p:sp>
        <p:nvSpPr>
          <p:cNvPr id="7" name="Content Placeholder 2"/>
          <p:cNvSpPr>
            <a:spLocks noGrp="1"/>
          </p:cNvSpPr>
          <p:nvPr>
            <p:ph sz="half" idx="10" hasCustomPrompt="1"/>
          </p:nvPr>
        </p:nvSpPr>
        <p:spPr bwMode="gray">
          <a:xfrm>
            <a:off x="6339842" y="4876800"/>
            <a:ext cx="5471159" cy="1600200"/>
          </a:xfrm>
        </p:spPr>
        <p:txBody>
          <a:bodyPr/>
          <a:lstStyle>
            <a:lvl1pPr>
              <a:defRPr sz="1600" b="0" baseline="0"/>
            </a:lvl1pPr>
          </a:lstStyle>
          <a:p>
            <a:pPr lvl="0"/>
            <a:r>
              <a:rPr lang="en-US" noProof="0" dirty="0"/>
              <a:t>Quote attribution</a:t>
            </a:r>
            <a:br>
              <a:rPr lang="en-US" noProof="0" dirty="0"/>
            </a:br>
            <a:r>
              <a:rPr lang="en-US" noProof="0" dirty="0"/>
              <a:t>If needed</a:t>
            </a:r>
          </a:p>
        </p:txBody>
      </p:sp>
      <p:sp>
        <p:nvSpPr>
          <p:cNvPr id="2" name="Date Placeholder 1"/>
          <p:cNvSpPr>
            <a:spLocks noGrp="1"/>
          </p:cNvSpPr>
          <p:nvPr>
            <p:ph type="dt" sz="half" idx="11"/>
          </p:nvPr>
        </p:nvSpPr>
        <p:spPr/>
        <p:txBody>
          <a:bodyPr/>
          <a:lstStyle/>
          <a:p>
            <a:fld id="{946567F9-EC8F-C54E-8962-FE360DBF9618}" type="datetime1">
              <a:rPr lang="en-GB" smtClean="0"/>
              <a:t>09/10/2020</a:t>
            </a:fld>
            <a:endParaRPr lang="en-GB" dirty="0"/>
          </a:p>
        </p:txBody>
      </p:sp>
      <p:sp>
        <p:nvSpPr>
          <p:cNvPr id="5" name="Slide Number Placeholder 4"/>
          <p:cNvSpPr>
            <a:spLocks noGrp="1"/>
          </p:cNvSpPr>
          <p:nvPr>
            <p:ph type="sldNum" sz="quarter" idx="12"/>
          </p:nvPr>
        </p:nvSpPr>
        <p:spPr/>
        <p:txBody>
          <a:bodyPr/>
          <a:lstStyle/>
          <a:p>
            <a:fld id="{03862D22-1FD5-4C7E-BA3B-46D6EFE9E34E}" type="slidenum">
              <a:rPr lang="en-GB" smtClean="0"/>
              <a:pPr/>
              <a:t>‹#›</a:t>
            </a:fld>
            <a:endParaRPr lang="en-GB" dirty="0"/>
          </a:p>
        </p:txBody>
      </p:sp>
      <p:sp>
        <p:nvSpPr>
          <p:cNvPr id="8" name="Title 7"/>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368747060"/>
      </p:ext>
    </p:extLst>
  </p:cSld>
  <p:clrMapOvr>
    <a:masterClrMapping/>
  </p:clrMapOvr>
  <p:extLst>
    <p:ext uri="{DCECCB84-F9BA-43D5-87BE-67443E8EF086}">
      <p15:sldGuideLst xmlns:p15="http://schemas.microsoft.com/office/powerpoint/2012/main">
        <p15:guide id="1" orient="horz" pos="3024" userDrawn="1">
          <p15:clr>
            <a:srgbClr val="FBAE40"/>
          </p15:clr>
        </p15:guide>
        <p15:guide id="2" orient="horz" pos="30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8938626-91BD-8D4F-AD97-4E9B3107CDF7}" type="datetime1">
              <a:rPr lang="en-GB" smtClean="0"/>
              <a:t>09/10/2020</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91030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007" t="34876" r="32815" b="1014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F6174ACB-80CD-3C4C-B807-E3465BAE660D}" type="datetime1">
              <a:rPr lang="en-GB" smtClean="0"/>
              <a:t>09/10/2020</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464330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222" t="16674" r="4061" b="6643"/>
          <a:stretch/>
        </p:blipFill>
        <p:spPr>
          <a:xfrm>
            <a:off x="1" y="0"/>
            <a:ext cx="12192000"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10515600" y="441337"/>
            <a:ext cx="1236488" cy="473063"/>
          </a:xfrm>
          <a:prstGeom prst="rect">
            <a:avLst/>
          </a:prstGeom>
        </p:spPr>
      </p:pic>
      <p:sp>
        <p:nvSpPr>
          <p:cNvPr id="2" name="Date Placeholder 1"/>
          <p:cNvSpPr>
            <a:spLocks noGrp="1"/>
          </p:cNvSpPr>
          <p:nvPr>
            <p:ph type="dt" sz="half" idx="11"/>
          </p:nvPr>
        </p:nvSpPr>
        <p:spPr/>
        <p:txBody>
          <a:bodyPr/>
          <a:lstStyle>
            <a:lvl1pPr>
              <a:defRPr>
                <a:solidFill>
                  <a:schemeClr val="bg1"/>
                </a:solidFill>
              </a:defRPr>
            </a:lvl1pPr>
          </a:lstStyle>
          <a:p>
            <a:fld id="{85EA1BE1-9315-1E45-80A6-2DA6F0E4C863}" type="datetime1">
              <a:rPr lang="en-GB" smtClean="0"/>
              <a:t>09/10/2020</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63007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 optio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 y="0"/>
            <a:ext cx="12190614"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F03788EB-376A-4D42-9C54-3A38713A1ECA}" type="datetime1">
              <a:rPr lang="en-GB" smtClean="0"/>
              <a:t>09/10/2020</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2060" t="14488" r="3629" b="14488"/>
          <a:stretch/>
        </p:blipFill>
        <p:spPr>
          <a:xfrm>
            <a:off x="0" y="0"/>
            <a:ext cx="12192000" cy="6858000"/>
          </a:xfrm>
          <a:prstGeom prst="rect">
            <a:avLst/>
          </a:prstGeom>
        </p:spPr>
      </p:pic>
      <p:sp>
        <p:nvSpPr>
          <p:cNvPr id="12" name="Rectangle 11"/>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2</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067722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ext with full image - option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0175" b="482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2F93F027-D606-414C-9DBB-5AB79E35DAC4}" type="datetime1">
              <a:rPr lang="en-GB" smtClean="0"/>
              <a:t>09/10/2020</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userDrawn="1"/>
        </p:nvSpPr>
        <p:spPr>
          <a:xfrm>
            <a:off x="381600" y="6019200"/>
            <a:ext cx="11430000" cy="369332"/>
          </a:xfrm>
          <a:prstGeom prst="rect">
            <a:avLst/>
          </a:prstGeom>
          <a:noFill/>
        </p:spPr>
        <p:txBody>
          <a:bodyPr wrap="square" lIns="0" tIns="0" rIns="0" bIns="0" rtlCol="0">
            <a:spAutoFit/>
          </a:bodyPr>
          <a:lstStyle/>
          <a:p>
            <a:pPr>
              <a:spcAft>
                <a:spcPts val="600"/>
              </a:spcAft>
            </a:pPr>
            <a:r>
              <a:rPr lang="en-GB" sz="1200" i="0" noProof="0" dirty="0">
                <a:solidFill>
                  <a:schemeClr val="bg1"/>
                </a:solidFill>
                <a:latin typeface="+mn-lt"/>
              </a:rPr>
              <a:t>© 2017 The Sage Group plc or its licensors. Sage, Sage logos, Sage product and service names mentioned herein are the trademarks of The Sage Group plc or its licensors. All other trademarks are the property of their respective owners.</a:t>
            </a:r>
            <a:endParaRPr lang="en-US" sz="1200" i="0" noProof="0" dirty="0">
              <a:solidFill>
                <a:schemeClr val="bg1"/>
              </a:solidFill>
              <a:latin typeface="+mn-lt"/>
            </a:endParaRPr>
          </a:p>
        </p:txBody>
      </p:sp>
      <p:sp>
        <p:nvSpPr>
          <p:cNvPr id="5" name="TextBox 4"/>
          <p:cNvSpPr txBox="1"/>
          <p:nvPr userDrawn="1"/>
        </p:nvSpPr>
        <p:spPr>
          <a:xfrm>
            <a:off x="381600" y="2973600"/>
            <a:ext cx="11430000" cy="738664"/>
          </a:xfrm>
          <a:prstGeom prst="rect">
            <a:avLst/>
          </a:prstGeom>
          <a:noFill/>
        </p:spPr>
        <p:txBody>
          <a:bodyPr wrap="square" lIns="0" tIns="0" rIns="0" bIns="0" rtlCol="0">
            <a:spAutoFit/>
          </a:bodyPr>
          <a:lstStyle/>
          <a:p>
            <a:pPr algn="ctr"/>
            <a:r>
              <a:rPr lang="en-US" sz="4800" b="1" noProof="0" dirty="0">
                <a:solidFill>
                  <a:schemeClr val="bg1"/>
                </a:solidFill>
              </a:rPr>
              <a:t>Thank you</a:t>
            </a:r>
            <a:endParaRPr lang="en-GB" sz="4800" b="1" dirty="0">
              <a:solidFill>
                <a:schemeClr val="bg1"/>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3303821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p:bg>
      <p:bgPr>
        <a:solidFill>
          <a:schemeClr val="bg1">
            <a:lumMod val="95000"/>
          </a:schemeClr>
        </a:solidFill>
        <a:effectLst/>
      </p:bgPr>
    </p:bg>
    <p:spTree>
      <p:nvGrpSpPr>
        <p:cNvPr id="1" name=""/>
        <p:cNvGrpSpPr/>
        <p:nvPr/>
      </p:nvGrpSpPr>
      <p:grpSpPr>
        <a:xfrm>
          <a:off x="0" y="0"/>
          <a:ext cx="0" cy="0"/>
          <a:chOff x="0" y="0"/>
          <a:chExt cx="0" cy="0"/>
        </a:xfrm>
      </p:grpSpPr>
      <p:pic>
        <p:nvPicPr>
          <p:cNvPr id="20" name="Picture 19" descr="A red and white striped blanket&#10;&#10;Description generated with very high confidence">
            <a:extLst>
              <a:ext uri="{FF2B5EF4-FFF2-40B4-BE49-F238E27FC236}">
                <a16:creationId xmlns:a16="http://schemas.microsoft.com/office/drawing/2014/main" id="{A506DC68-A39F-4F26-8798-50BFD73F7E36}"/>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0800000">
            <a:off x="-600" y="0"/>
            <a:ext cx="12193200" cy="6858000"/>
          </a:xfrm>
          <a:prstGeom prst="rect">
            <a:avLst/>
          </a:prstGeom>
        </p:spPr>
      </p:pic>
      <p:sp>
        <p:nvSpPr>
          <p:cNvPr id="5" name="Rectangle 4">
            <a:extLst>
              <a:ext uri="{FF2B5EF4-FFF2-40B4-BE49-F238E27FC236}">
                <a16:creationId xmlns:a16="http://schemas.microsoft.com/office/drawing/2014/main" id="{19D80848-4CDD-4FA9-8266-7EAA314C3BAB}"/>
              </a:ext>
            </a:extLst>
          </p:cNvPr>
          <p:cNvSpPr/>
          <p:nvPr userDrawn="1"/>
        </p:nvSpPr>
        <p:spPr>
          <a:xfrm>
            <a:off x="-600" y="5476763"/>
            <a:ext cx="12193200" cy="1446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p>
        </p:txBody>
      </p:sp>
      <p:sp>
        <p:nvSpPr>
          <p:cNvPr id="28" name="Title 27">
            <a:extLst>
              <a:ext uri="{FF2B5EF4-FFF2-40B4-BE49-F238E27FC236}">
                <a16:creationId xmlns:a16="http://schemas.microsoft.com/office/drawing/2014/main" id="{5A09C7D8-98CF-43CC-81DB-2C7FC1A703B1}"/>
              </a:ext>
            </a:extLst>
          </p:cNvPr>
          <p:cNvSpPr>
            <a:spLocks noGrp="1"/>
          </p:cNvSpPr>
          <p:nvPr>
            <p:ph type="title" hasCustomPrompt="1"/>
            <p:custDataLst>
              <p:tags r:id="rId1"/>
            </p:custDataLst>
          </p:nvPr>
        </p:nvSpPr>
        <p:spPr>
          <a:xfrm>
            <a:off x="4103357" y="4053274"/>
            <a:ext cx="7418388" cy="615553"/>
          </a:xfrm>
        </p:spPr>
        <p:txBody>
          <a:bodyPr anchor="b"/>
          <a:lstStyle>
            <a:lvl1pPr>
              <a:defRPr sz="4000">
                <a:solidFill>
                  <a:schemeClr val="accent2"/>
                </a:solidFill>
              </a:defRPr>
            </a:lvl1pPr>
          </a:lstStyle>
          <a:p>
            <a:r>
              <a:rPr lang="en-US" dirty="0"/>
              <a:t>Session Title</a:t>
            </a:r>
          </a:p>
        </p:txBody>
      </p:sp>
      <p:cxnSp>
        <p:nvCxnSpPr>
          <p:cNvPr id="51" name="Straight Connector 50">
            <a:extLst>
              <a:ext uri="{FF2B5EF4-FFF2-40B4-BE49-F238E27FC236}">
                <a16:creationId xmlns:a16="http://schemas.microsoft.com/office/drawing/2014/main" id="{64DFFF5C-6A82-44ED-9D5F-CDA54D8633F7}"/>
              </a:ext>
            </a:extLst>
          </p:cNvPr>
          <p:cNvCxnSpPr/>
          <p:nvPr userDrawn="1"/>
        </p:nvCxnSpPr>
        <p:spPr>
          <a:xfrm>
            <a:off x="4173311" y="5756557"/>
            <a:ext cx="7448550"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Text Placeholder 52">
            <a:extLst>
              <a:ext uri="{FF2B5EF4-FFF2-40B4-BE49-F238E27FC236}">
                <a16:creationId xmlns:a16="http://schemas.microsoft.com/office/drawing/2014/main" id="{C1C178B0-151D-4212-B2A7-B310999371C3}"/>
              </a:ext>
            </a:extLst>
          </p:cNvPr>
          <p:cNvSpPr>
            <a:spLocks noGrp="1"/>
          </p:cNvSpPr>
          <p:nvPr>
            <p:ph type="body" sz="quarter" idx="10" hasCustomPrompt="1"/>
          </p:nvPr>
        </p:nvSpPr>
        <p:spPr>
          <a:xfrm>
            <a:off x="4103357" y="4758806"/>
            <a:ext cx="7418387" cy="276999"/>
          </a:xfrm>
        </p:spPr>
        <p:txBody>
          <a:bodyPr anchor="t">
            <a:spAutoFit/>
          </a:bodyPr>
          <a:lstStyle>
            <a:lvl1pPr>
              <a:defRPr>
                <a:solidFill>
                  <a:schemeClr val="accent1"/>
                </a:solidFill>
              </a:defRPr>
            </a:lvl1pPr>
          </a:lstStyle>
          <a:p>
            <a:pPr lvl="0"/>
            <a:r>
              <a:rPr lang="en-US" dirty="0"/>
              <a:t>Presenter</a:t>
            </a:r>
          </a:p>
        </p:txBody>
      </p:sp>
      <p:pic>
        <p:nvPicPr>
          <p:cNvPr id="4" name="Picture 3">
            <a:extLst>
              <a:ext uri="{FF2B5EF4-FFF2-40B4-BE49-F238E27FC236}">
                <a16:creationId xmlns:a16="http://schemas.microsoft.com/office/drawing/2014/main" id="{9DEF579E-EB4E-490C-B58A-1B675A5FC3D2}"/>
              </a:ext>
            </a:extLst>
          </p:cNvPr>
          <p:cNvPicPr>
            <a:picLocks noChangeAspect="1"/>
          </p:cNvPicPr>
          <p:nvPr userDrawn="1"/>
        </p:nvPicPr>
        <p:blipFill>
          <a:blip r:embed="rId4"/>
          <a:stretch>
            <a:fillRect/>
          </a:stretch>
        </p:blipFill>
        <p:spPr>
          <a:xfrm>
            <a:off x="466104" y="1398852"/>
            <a:ext cx="3333750" cy="3333750"/>
          </a:xfrm>
          <a:prstGeom prst="rect">
            <a:avLst/>
          </a:prstGeom>
          <a:effectLst>
            <a:outerShdw blurRad="50800" dist="38100" dir="2700000" algn="tl" rotWithShape="0">
              <a:prstClr val="black">
                <a:alpha val="40000"/>
              </a:prstClr>
            </a:outerShdw>
          </a:effectLst>
        </p:spPr>
      </p:pic>
      <p:cxnSp>
        <p:nvCxnSpPr>
          <p:cNvPr id="3" name="Straight Connector 2">
            <a:extLst>
              <a:ext uri="{FF2B5EF4-FFF2-40B4-BE49-F238E27FC236}">
                <a16:creationId xmlns:a16="http://schemas.microsoft.com/office/drawing/2014/main" id="{A799E67B-6FB6-4B4C-9397-544A8C363262}"/>
              </a:ext>
            </a:extLst>
          </p:cNvPr>
          <p:cNvCxnSpPr/>
          <p:nvPr userDrawn="1"/>
        </p:nvCxnSpPr>
        <p:spPr>
          <a:xfrm>
            <a:off x="-600" y="5411449"/>
            <a:ext cx="12193200" cy="0"/>
          </a:xfrm>
          <a:prstGeom prst="line">
            <a:avLst/>
          </a:prstGeom>
          <a:ln w="9525">
            <a:solidFill>
              <a:schemeClr val="bg1">
                <a:lumMod val="7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B8B6B9F-623E-447F-9EA6-8CCBE193C83C}"/>
              </a:ext>
            </a:extLst>
          </p:cNvPr>
          <p:cNvGrpSpPr/>
          <p:nvPr userDrawn="1"/>
        </p:nvGrpSpPr>
        <p:grpSpPr>
          <a:xfrm>
            <a:off x="2268336" y="5646600"/>
            <a:ext cx="7634712" cy="1140073"/>
            <a:chOff x="2176706" y="5567671"/>
            <a:chExt cx="7634712" cy="1140073"/>
          </a:xfrm>
        </p:grpSpPr>
        <p:pic>
          <p:nvPicPr>
            <p:cNvPr id="6" name="Picture 5" descr="A close up of a logo&#10;&#10;Description automatically generated">
              <a:extLst>
                <a:ext uri="{FF2B5EF4-FFF2-40B4-BE49-F238E27FC236}">
                  <a16:creationId xmlns:a16="http://schemas.microsoft.com/office/drawing/2014/main" id="{E4865490-7048-49CD-9599-BA57AC36F978}"/>
                </a:ext>
              </a:extLst>
            </p:cNvPr>
            <p:cNvPicPr>
              <a:picLocks noChangeAspect="1"/>
            </p:cNvPicPr>
            <p:nvPr userDrawn="1"/>
          </p:nvPicPr>
          <p:blipFill>
            <a:blip r:embed="rId5"/>
            <a:stretch>
              <a:fillRect/>
            </a:stretch>
          </p:blipFill>
          <p:spPr>
            <a:xfrm>
              <a:off x="2176706" y="5567671"/>
              <a:ext cx="3143972" cy="1140073"/>
            </a:xfrm>
            <a:prstGeom prst="rect">
              <a:avLst/>
            </a:prstGeom>
          </p:spPr>
        </p:pic>
        <p:pic>
          <p:nvPicPr>
            <p:cNvPr id="8" name="Picture 7">
              <a:extLst>
                <a:ext uri="{FF2B5EF4-FFF2-40B4-BE49-F238E27FC236}">
                  <a16:creationId xmlns:a16="http://schemas.microsoft.com/office/drawing/2014/main" id="{28A17591-D3CC-49E5-ADBD-6AC0B47DBACE}"/>
                </a:ext>
              </a:extLst>
            </p:cNvPr>
            <p:cNvPicPr>
              <a:picLocks noChangeAspect="1"/>
            </p:cNvPicPr>
            <p:nvPr userDrawn="1"/>
          </p:nvPicPr>
          <p:blipFill>
            <a:blip r:embed="rId6"/>
            <a:stretch>
              <a:fillRect/>
            </a:stretch>
          </p:blipFill>
          <p:spPr>
            <a:xfrm>
              <a:off x="5983754" y="5661466"/>
              <a:ext cx="3827664" cy="956916"/>
            </a:xfrm>
            <a:prstGeom prst="rect">
              <a:avLst/>
            </a:prstGeom>
          </p:spPr>
        </p:pic>
      </p:grpSp>
      <p:sp>
        <p:nvSpPr>
          <p:cNvPr id="10" name="TextBox 9">
            <a:extLst>
              <a:ext uri="{FF2B5EF4-FFF2-40B4-BE49-F238E27FC236}">
                <a16:creationId xmlns:a16="http://schemas.microsoft.com/office/drawing/2014/main" id="{F3D98F72-C275-4CD7-BAD4-3DD1894B4479}"/>
              </a:ext>
            </a:extLst>
          </p:cNvPr>
          <p:cNvSpPr txBox="1"/>
          <p:nvPr userDrawn="1"/>
        </p:nvSpPr>
        <p:spPr>
          <a:xfrm>
            <a:off x="1348149" y="4361050"/>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chemeClr val="tx1"/>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chemeClr val="tx1"/>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1393470677"/>
      </p:ext>
    </p:extLst>
  </p:cSld>
  <p:clrMapOvr>
    <a:masterClrMapping/>
  </p:clrMapOvr>
  <p:extLst>
    <p:ext uri="{DCECCB84-F9BA-43D5-87BE-67443E8EF086}">
      <p15:sldGuideLst xmlns:p15="http://schemas.microsoft.com/office/powerpoint/2012/main">
        <p15:guide id="0" pos="604">
          <p15:clr>
            <a:srgbClr val="FBAE40"/>
          </p15:clr>
        </p15:guide>
        <p15:guide id="1" pos="4989">
          <p15:clr>
            <a:srgbClr val="FBAE40"/>
          </p15:clr>
        </p15:guide>
        <p15:guide id="2" pos="40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2 lay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8711E33-625B-4474-8B7F-1610F6786765}"/>
              </a:ext>
            </a:extLst>
          </p:cNvPr>
          <p:cNvSpPr>
            <a:spLocks noGrp="1"/>
          </p:cNvSpPr>
          <p:nvPr>
            <p:ph sz="quarter" idx="10"/>
            <p:custDataLst>
              <p:tags r:id="rId1"/>
            </p:custDataLst>
          </p:nvPr>
        </p:nvSpPr>
        <p:spPr bwMode="auto">
          <a:xfrm>
            <a:off x="383384" y="1682712"/>
            <a:ext cx="5400000" cy="4509288"/>
          </a:xfrm>
          <a:noFill/>
          <a:ln/>
          <a:extLst>
            <a:ext uri="{909E8E84-426E-40DD-AFC4-6F175D3DCCD1}">
              <a14:hiddenFill xmlns:a14="http://schemas.microsoft.com/office/drawing/2010/main">
                <a:solidFill>
                  <a:srgbClr val="FFFFFF">
                    <a:alpha val="0"/>
                  </a:srgbClr>
                </a:solidFill>
              </a14:hiddenFill>
            </a:ext>
          </a:extLst>
        </p:spPr>
        <p:txBody>
          <a:bodyPr vert="horz">
            <a:noAutofit/>
          </a:bodyPr>
          <a:lstStyle>
            <a:lvl1pPr>
              <a:defRPr kumimoji="0"/>
            </a:lvl1pPr>
            <a:lvl2pPr>
              <a:defRPr kumimoji="0"/>
            </a:lvl2pPr>
            <a:lvl3pPr>
              <a:defRPr kumimoji="0"/>
            </a:lvl3pPr>
            <a:lvl4pPr>
              <a:defRPr kumimoji="0"/>
            </a:lvl4pPr>
            <a:lvl5pPr>
              <a:defRPr kumimoj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D9529EC3-081C-47FC-B774-A421358BCC08}"/>
              </a:ext>
            </a:extLst>
          </p:cNvPr>
          <p:cNvSpPr>
            <a:spLocks noGrp="1"/>
          </p:cNvSpPr>
          <p:nvPr>
            <p:ph sz="quarter" idx="11"/>
          </p:nvPr>
        </p:nvSpPr>
        <p:spPr>
          <a:xfrm>
            <a:off x="6407384" y="1682712"/>
            <a:ext cx="5400000" cy="45092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BAA2CC35-B82D-5A40-9F11-E1AF0801BA1F}"/>
              </a:ext>
            </a:extLst>
          </p:cNvPr>
          <p:cNvSpPr>
            <a:spLocks noGrp="1"/>
          </p:cNvSpPr>
          <p:nvPr>
            <p:ph type="dt" sz="half" idx="12"/>
          </p:nvPr>
        </p:nvSpPr>
        <p:spPr/>
        <p:txBody>
          <a:bodyPr/>
          <a:lstStyle/>
          <a:p>
            <a:fld id="{0E0C5710-CFA1-A540-A302-AA863A49D044}" type="datetime1">
              <a:rPr lang="en-GB" smtClean="0"/>
              <a:t>09/10/2020</a:t>
            </a:fld>
            <a:endParaRPr lang="en-GB" dirty="0"/>
          </a:p>
        </p:txBody>
      </p:sp>
      <p:sp>
        <p:nvSpPr>
          <p:cNvPr id="9" name="Slide Number Placeholder 8">
            <a:extLst>
              <a:ext uri="{FF2B5EF4-FFF2-40B4-BE49-F238E27FC236}">
                <a16:creationId xmlns:a16="http://schemas.microsoft.com/office/drawing/2014/main" id="{D8CE33F8-7DCF-9144-B5BB-267C387E1226}"/>
              </a:ext>
            </a:extLst>
          </p:cNvPr>
          <p:cNvSpPr>
            <a:spLocks noGrp="1"/>
          </p:cNvSpPr>
          <p:nvPr>
            <p:ph type="sldNum" sz="quarter" idx="13"/>
          </p:nvPr>
        </p:nvSpPr>
        <p:spPr/>
        <p:txBody>
          <a:bodyPr/>
          <a:lstStyle/>
          <a:p>
            <a:fld id="{03862D22-1FD5-4C7E-BA3B-46D6EFE9E34E}" type="slidenum">
              <a:rPr lang="en-GB" smtClean="0"/>
              <a:pPr/>
              <a:t>‹#›</a:t>
            </a:fld>
            <a:endParaRPr lang="en-GB" dirty="0"/>
          </a:p>
        </p:txBody>
      </p:sp>
      <p:sp>
        <p:nvSpPr>
          <p:cNvPr id="10" name="Title 9">
            <a:extLst>
              <a:ext uri="{FF2B5EF4-FFF2-40B4-BE49-F238E27FC236}">
                <a16:creationId xmlns:a16="http://schemas.microsoft.com/office/drawing/2014/main" id="{D4213C4D-0A3A-D743-BCDB-2AC7119F05A5}"/>
              </a:ext>
            </a:extLst>
          </p:cNvPr>
          <p:cNvSpPr>
            <a:spLocks noGrp="1"/>
          </p:cNvSpPr>
          <p:nvPr>
            <p:ph type="title"/>
          </p:nvPr>
        </p:nvSpPr>
        <p:spPr/>
        <p:txBody>
          <a:bodyPr/>
          <a:lstStyle/>
          <a:p>
            <a:r>
              <a:rPr lang="en-GB" dirty="0"/>
              <a:t>Click to edit Master title style</a:t>
            </a:r>
            <a:endParaRPr lang="en-US" dirty="0"/>
          </a:p>
        </p:txBody>
      </p:sp>
    </p:spTree>
    <p:extLst>
      <p:ext uri="{BB962C8B-B14F-4D97-AF65-F5344CB8AC3E}">
        <p14:creationId xmlns:p14="http://schemas.microsoft.com/office/powerpoint/2010/main" val="195599102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7C09-57AE-4C7C-98B8-D73226E269B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E8F65FAE-5FDA-464B-BF06-88432ADB0A35}"/>
              </a:ext>
            </a:extLst>
          </p:cNvPr>
          <p:cNvSpPr>
            <a:spLocks noGrp="1"/>
          </p:cNvSpPr>
          <p:nvPr>
            <p:ph type="ftr" sz="quarter" idx="10"/>
          </p:nvPr>
        </p:nvSpPr>
        <p:spPr/>
        <p:txBody>
          <a:bodyPr/>
          <a:lstStyle/>
          <a:p>
            <a:r>
              <a:rPr lang="en-GB"/>
              <a:t>@BrettMiller_IT</a:t>
            </a:r>
            <a:endParaRPr lang="en-GB" dirty="0"/>
          </a:p>
        </p:txBody>
      </p:sp>
    </p:spTree>
    <p:extLst>
      <p:ext uri="{BB962C8B-B14F-4D97-AF65-F5344CB8AC3E}">
        <p14:creationId xmlns:p14="http://schemas.microsoft.com/office/powerpoint/2010/main" val="167961597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1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7C09-57AE-4C7C-98B8-D73226E269B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711E33-625B-4474-8B7F-1610F6786765}"/>
              </a:ext>
            </a:extLst>
          </p:cNvPr>
          <p:cNvSpPr>
            <a:spLocks noGrp="1"/>
          </p:cNvSpPr>
          <p:nvPr>
            <p:ph sz="quarter" idx="10"/>
            <p:custDataLst>
              <p:tags r:id="rId1"/>
            </p:custDataLst>
          </p:nvPr>
        </p:nvSpPr>
        <p:spPr bwMode="auto">
          <a:xfrm>
            <a:off x="383384" y="1682712"/>
            <a:ext cx="11424000" cy="4509288"/>
          </a:xfrm>
          <a:noFill/>
          <a:ln/>
          <a:extLst>
            <a:ext uri="{909E8E84-426E-40DD-AFC4-6F175D3DCCD1}">
              <a14:hiddenFill xmlns:a14="http://schemas.microsoft.com/office/drawing/2010/main">
                <a:solidFill>
                  <a:srgbClr val="FFFFFF">
                    <a:alpha val="0"/>
                  </a:srgbClr>
                </a:solidFill>
              </a14:hiddenFill>
            </a:ext>
          </a:extLst>
        </p:spPr>
        <p:txBody>
          <a:bodyPr vert="horz"/>
          <a:lstStyle>
            <a:lvl1pPr>
              <a:defRPr kumimoji="0"/>
            </a:lvl1pPr>
            <a:lvl2pPr>
              <a:defRPr kumimoji="0"/>
            </a:lvl2pPr>
            <a:lvl3pPr>
              <a:defRPr kumimoji="0"/>
            </a:lvl3pPr>
            <a:lvl4pPr>
              <a:defRPr kumimoji="0"/>
            </a:lvl4pPr>
            <a:lvl5pPr>
              <a:defRPr kumimoj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F594C677-4350-4C4E-BB0D-674D6FC0C900}"/>
              </a:ext>
            </a:extLst>
          </p:cNvPr>
          <p:cNvSpPr>
            <a:spLocks noGrp="1"/>
          </p:cNvSpPr>
          <p:nvPr>
            <p:ph type="ftr" sz="quarter" idx="11"/>
          </p:nvPr>
        </p:nvSpPr>
        <p:spPr/>
        <p:txBody>
          <a:bodyPr/>
          <a:lstStyle>
            <a:lvl1pPr>
              <a:defRPr sz="2400"/>
            </a:lvl1pPr>
          </a:lstStyle>
          <a:p>
            <a:r>
              <a:rPr lang="en-GB"/>
              <a:t>@BrettMiller_IT</a:t>
            </a:r>
            <a:endParaRPr lang="en-GB" dirty="0"/>
          </a:p>
        </p:txBody>
      </p:sp>
    </p:spTree>
    <p:extLst>
      <p:ext uri="{BB962C8B-B14F-4D97-AF65-F5344CB8AC3E}">
        <p14:creationId xmlns:p14="http://schemas.microsoft.com/office/powerpoint/2010/main" val="327160761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ivider 1">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A red and white striped blanket&#10;&#10;Description generated with very high confidence">
            <a:extLst>
              <a:ext uri="{FF2B5EF4-FFF2-40B4-BE49-F238E27FC236}">
                <a16:creationId xmlns:a16="http://schemas.microsoft.com/office/drawing/2014/main" id="{4C5BE1D7-8EBA-4076-94AD-B4FA2C5A11DA}"/>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834377" y="1500376"/>
            <a:ext cx="6858001" cy="3857246"/>
          </a:xfrm>
          <a:prstGeom prst="rect">
            <a:avLst/>
          </a:prstGeom>
        </p:spPr>
      </p:pic>
      <p:sp>
        <p:nvSpPr>
          <p:cNvPr id="15" name="Title 1">
            <a:extLst>
              <a:ext uri="{FF2B5EF4-FFF2-40B4-BE49-F238E27FC236}">
                <a16:creationId xmlns:a16="http://schemas.microsoft.com/office/drawing/2014/main" id="{B7923811-0FEF-482F-94FE-DBC838B046B2}"/>
              </a:ext>
            </a:extLst>
          </p:cNvPr>
          <p:cNvSpPr>
            <a:spLocks noGrp="1"/>
          </p:cNvSpPr>
          <p:nvPr>
            <p:ph type="title" hasCustomPrompt="1"/>
            <p:custDataLst>
              <p:tags r:id="rId1"/>
            </p:custDataLst>
          </p:nvPr>
        </p:nvSpPr>
        <p:spPr bwMode="auto">
          <a:xfrm>
            <a:off x="4103357" y="4053274"/>
            <a:ext cx="7418389" cy="615553"/>
          </a:xfrm>
          <a:noFill/>
          <a:ln/>
          <a:effectLst/>
          <a:extLst>
            <a:ext uri="{909E8E84-426E-40DD-AFC4-6F175D3DCCD1}">
              <a14:hiddenFill xmlns:a14="http://schemas.microsoft.com/office/drawing/2010/main">
                <a:solidFill>
                  <a:srgbClr val="FFFFFF">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53640926-AAD7-44D8-BBD7-CCE9431645EC}">
              <a14:shadowObscured xmlns:a14="http://schemas.microsoft.com/office/drawing/2010/main"/>
            </a:ext>
          </a:extLst>
        </p:spPr>
        <p:txBody>
          <a:bodyPr vert="horz" wrap="square" lIns="0" tIns="0" rIns="0" bIns="0" anchor="b" anchorCtr="0">
            <a:spAutoFit/>
          </a:bodyPr>
          <a:lstStyle>
            <a:lvl1pPr marL="0" indent="0" algn="l">
              <a:lnSpc>
                <a:spcPct val="100000"/>
              </a:lnSpc>
              <a:spcBef>
                <a:spcPct val="0"/>
              </a:spcBef>
              <a:spcAft>
                <a:spcPts val="0"/>
              </a:spcAft>
              <a:defRPr kumimoji="0" sz="4000" b="0" i="0" u="none" baseline="0">
                <a:solidFill>
                  <a:srgbClr val="1D1F1F"/>
                </a:solidFill>
                <a:latin typeface="Helvetica" panose="020B0604020202020204" pitchFamily="34" charset="0"/>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Section divider title</a:t>
            </a:r>
          </a:p>
        </p:txBody>
      </p:sp>
      <p:pic>
        <p:nvPicPr>
          <p:cNvPr id="7" name="Picture 6">
            <a:extLst>
              <a:ext uri="{FF2B5EF4-FFF2-40B4-BE49-F238E27FC236}">
                <a16:creationId xmlns:a16="http://schemas.microsoft.com/office/drawing/2014/main" id="{E72046EF-77D3-4B87-8032-FA58B130489F}"/>
              </a:ext>
            </a:extLst>
          </p:cNvPr>
          <p:cNvPicPr>
            <a:picLocks noChangeAspect="1"/>
          </p:cNvPicPr>
          <p:nvPr userDrawn="1"/>
        </p:nvPicPr>
        <p:blipFill>
          <a:blip r:embed="rId4"/>
          <a:stretch>
            <a:fillRect/>
          </a:stretch>
        </p:blipFill>
        <p:spPr>
          <a:xfrm>
            <a:off x="466104" y="1398852"/>
            <a:ext cx="3333750" cy="3333750"/>
          </a:xfrm>
          <a:prstGeom prst="rect">
            <a:avLst/>
          </a:prstGeom>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361DD86E-D1A3-4925-8B94-147A63823AB9}"/>
              </a:ext>
            </a:extLst>
          </p:cNvPr>
          <p:cNvSpPr txBox="1"/>
          <p:nvPr userDrawn="1"/>
        </p:nvSpPr>
        <p:spPr>
          <a:xfrm>
            <a:off x="1348149" y="4370455"/>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1235558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Q&amp;A">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2BE351E-3CD3-4D12-BCFA-ACCAE54A9F14}"/>
              </a:ext>
            </a:extLst>
          </p:cNvPr>
          <p:cNvGrpSpPr/>
          <p:nvPr userDrawn="1"/>
        </p:nvGrpSpPr>
        <p:grpSpPr>
          <a:xfrm>
            <a:off x="1059" y="0"/>
            <a:ext cx="12192000" cy="6871644"/>
            <a:chOff x="1059" y="0"/>
            <a:chExt cx="12192000" cy="6871644"/>
          </a:xfrm>
        </p:grpSpPr>
        <p:pic>
          <p:nvPicPr>
            <p:cNvPr id="6" name="Picture 5">
              <a:extLst>
                <a:ext uri="{FF2B5EF4-FFF2-40B4-BE49-F238E27FC236}">
                  <a16:creationId xmlns:a16="http://schemas.microsoft.com/office/drawing/2014/main" id="{B20811E7-779A-442C-9D6A-61F2E925DC26}"/>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059" y="0"/>
              <a:ext cx="12192000" cy="6871644"/>
            </a:xfrm>
            <a:prstGeom prst="rect">
              <a:avLst/>
            </a:prstGeom>
          </p:spPr>
        </p:pic>
        <p:grpSp>
          <p:nvGrpSpPr>
            <p:cNvPr id="9" name="Group 8">
              <a:extLst>
                <a:ext uri="{FF2B5EF4-FFF2-40B4-BE49-F238E27FC236}">
                  <a16:creationId xmlns:a16="http://schemas.microsoft.com/office/drawing/2014/main" id="{84F36600-5903-4313-B9C6-BB2D81749BBD}"/>
                </a:ext>
              </a:extLst>
            </p:cNvPr>
            <p:cNvGrpSpPr/>
            <p:nvPr userDrawn="1"/>
          </p:nvGrpSpPr>
          <p:grpSpPr>
            <a:xfrm>
              <a:off x="8391711" y="749755"/>
              <a:ext cx="3432441" cy="4775692"/>
              <a:chOff x="8391711" y="749755"/>
              <a:chExt cx="3432441" cy="4775692"/>
            </a:xfrm>
          </p:grpSpPr>
          <p:pic>
            <p:nvPicPr>
              <p:cNvPr id="3" name="Picture 2">
                <a:extLst>
                  <a:ext uri="{FF2B5EF4-FFF2-40B4-BE49-F238E27FC236}">
                    <a16:creationId xmlns:a16="http://schemas.microsoft.com/office/drawing/2014/main" id="{F0D93BBE-C2CF-4B8D-BE84-BDE427626B14}"/>
                  </a:ext>
                </a:extLst>
              </p:cNvPr>
              <p:cNvPicPr>
                <a:picLocks noChangeAspect="1"/>
              </p:cNvPicPr>
              <p:nvPr userDrawn="1"/>
            </p:nvPicPr>
            <p:blipFill>
              <a:blip r:embed="rId3"/>
              <a:stretch>
                <a:fillRect/>
              </a:stretch>
            </p:blipFill>
            <p:spPr>
              <a:xfrm>
                <a:off x="8391711" y="749755"/>
                <a:ext cx="3432441" cy="3641270"/>
              </a:xfrm>
              <a:prstGeom prst="rect">
                <a:avLst/>
              </a:prstGeom>
              <a:effectLst>
                <a:innerShdw blurRad="63500" dist="50800" dir="13500000">
                  <a:prstClr val="black">
                    <a:alpha val="50000"/>
                  </a:prstClr>
                </a:innerShdw>
              </a:effectLst>
            </p:spPr>
          </p:pic>
          <p:sp>
            <p:nvSpPr>
              <p:cNvPr id="8" name="Oval 7">
                <a:extLst>
                  <a:ext uri="{FF2B5EF4-FFF2-40B4-BE49-F238E27FC236}">
                    <a16:creationId xmlns:a16="http://schemas.microsoft.com/office/drawing/2014/main" id="{5961D6C6-7093-418E-806C-E8C5B5DD1E77}"/>
                  </a:ext>
                </a:extLst>
              </p:cNvPr>
              <p:cNvSpPr/>
              <p:nvPr userDrawn="1"/>
            </p:nvSpPr>
            <p:spPr>
              <a:xfrm rot="719312">
                <a:off x="10761109" y="4600738"/>
                <a:ext cx="1000125" cy="924709"/>
              </a:xfrm>
              <a:prstGeom prst="ellipse">
                <a:avLst/>
              </a:prstGeom>
              <a:solidFill>
                <a:srgbClr val="E7232F"/>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pic>
        <p:nvPicPr>
          <p:cNvPr id="28" name="Picture 27">
            <a:extLst>
              <a:ext uri="{FF2B5EF4-FFF2-40B4-BE49-F238E27FC236}">
                <a16:creationId xmlns:a16="http://schemas.microsoft.com/office/drawing/2014/main" id="{F0562AA5-6BF6-4C62-AF5E-85FE48A71241}"/>
              </a:ext>
            </a:extLst>
          </p:cNvPr>
          <p:cNvPicPr>
            <a:picLocks noChangeAspect="1"/>
          </p:cNvPicPr>
          <p:nvPr userDrawn="1"/>
        </p:nvPicPr>
        <p:blipFill>
          <a:blip r:embed="rId4"/>
          <a:stretch>
            <a:fillRect/>
          </a:stretch>
        </p:blipFill>
        <p:spPr>
          <a:xfrm>
            <a:off x="1045429" y="1484124"/>
            <a:ext cx="3333750" cy="3333750"/>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BB080355-DD2D-49CA-A621-A82FC4FD89F8}"/>
              </a:ext>
            </a:extLst>
          </p:cNvPr>
          <p:cNvSpPr txBox="1"/>
          <p:nvPr userDrawn="1"/>
        </p:nvSpPr>
        <p:spPr>
          <a:xfrm>
            <a:off x="1927474" y="4459764"/>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3940118210"/>
      </p:ext>
    </p:extLst>
  </p:cSld>
  <p:clrMapOvr>
    <a:masterClrMapping/>
  </p:clrMapOvr>
  <p:extLst>
    <p:ext uri="{DCECCB84-F9BA-43D5-87BE-67443E8EF086}">
      <p15:sldGuideLst xmlns:p15="http://schemas.microsoft.com/office/powerpoint/2012/main">
        <p15:guide id="1" orient="horz" pos="2340">
          <p15:clr>
            <a:srgbClr val="FBAE40"/>
          </p15:clr>
        </p15:guide>
        <p15:guide id="2" orient="horz" pos="45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pic>
        <p:nvPicPr>
          <p:cNvPr id="13" name="Picture 12" descr="A red and white striped blanket&#10;&#10;Description generated with very high confidence">
            <a:extLst>
              <a:ext uri="{FF2B5EF4-FFF2-40B4-BE49-F238E27FC236}">
                <a16:creationId xmlns:a16="http://schemas.microsoft.com/office/drawing/2014/main" id="{1DDBD2F3-1382-436F-B8B5-F7D80DB2BC42}"/>
              </a:ext>
            </a:extLst>
          </p:cNvPr>
          <p:cNvPicPr>
            <a:picLocks/>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0800000" flipV="1">
            <a:off x="-600" y="-63796"/>
            <a:ext cx="12193200" cy="6858000"/>
          </a:xfrm>
          <a:prstGeom prst="rect">
            <a:avLst/>
          </a:prstGeom>
        </p:spPr>
      </p:pic>
      <p:pic>
        <p:nvPicPr>
          <p:cNvPr id="16" name="Picture 15">
            <a:extLst>
              <a:ext uri="{FF2B5EF4-FFF2-40B4-BE49-F238E27FC236}">
                <a16:creationId xmlns:a16="http://schemas.microsoft.com/office/drawing/2014/main" id="{B2BD2EBD-CCF8-4996-B50A-CB27F91245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58966" y="324468"/>
            <a:ext cx="948418" cy="948418"/>
          </a:xfrm>
          <a:prstGeom prst="rect">
            <a:avLst/>
          </a:prstGeom>
        </p:spPr>
      </p:pic>
      <p:sp>
        <p:nvSpPr>
          <p:cNvPr id="22" name="TextBox 21">
            <a:extLst>
              <a:ext uri="{FF2B5EF4-FFF2-40B4-BE49-F238E27FC236}">
                <a16:creationId xmlns:a16="http://schemas.microsoft.com/office/drawing/2014/main" id="{954DF6F9-0D68-4C7D-B7FF-32754DCBD2CE}"/>
              </a:ext>
            </a:extLst>
          </p:cNvPr>
          <p:cNvSpPr txBox="1"/>
          <p:nvPr userDrawn="1"/>
        </p:nvSpPr>
        <p:spPr>
          <a:xfrm>
            <a:off x="433863" y="1081283"/>
            <a:ext cx="11318899" cy="264687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600" spc="300" baseline="0" dirty="0">
                <a:solidFill>
                  <a:srgbClr val="E7232F"/>
                </a:solidFill>
                <a:latin typeface="Impact" panose="020B0806030902050204" pitchFamily="34" charset="0"/>
                <a:ea typeface="Gotham Book" panose="020B0604030504040204" pitchFamily="34" charset="0"/>
                <a:cs typeface="Gotham Book" panose="020B0604030504040204" pitchFamily="34" charset="0"/>
              </a:rPr>
              <a:t>Thank you</a:t>
            </a:r>
          </a:p>
        </p:txBody>
      </p:sp>
      <p:sp>
        <p:nvSpPr>
          <p:cNvPr id="11" name="Rectangle 10">
            <a:extLst>
              <a:ext uri="{FF2B5EF4-FFF2-40B4-BE49-F238E27FC236}">
                <a16:creationId xmlns:a16="http://schemas.microsoft.com/office/drawing/2014/main" id="{BB7CA341-FBB5-442E-9950-6E8933215932}"/>
              </a:ext>
            </a:extLst>
          </p:cNvPr>
          <p:cNvSpPr/>
          <p:nvPr userDrawn="1"/>
        </p:nvSpPr>
        <p:spPr>
          <a:xfrm>
            <a:off x="-600" y="5469928"/>
            <a:ext cx="12193200" cy="1446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p>
        </p:txBody>
      </p:sp>
      <p:cxnSp>
        <p:nvCxnSpPr>
          <p:cNvPr id="12" name="Straight Connector 11">
            <a:extLst>
              <a:ext uri="{FF2B5EF4-FFF2-40B4-BE49-F238E27FC236}">
                <a16:creationId xmlns:a16="http://schemas.microsoft.com/office/drawing/2014/main" id="{99E2DC29-EEEA-4FCE-B7AD-B068CF3CCDAB}"/>
              </a:ext>
            </a:extLst>
          </p:cNvPr>
          <p:cNvCxnSpPr/>
          <p:nvPr userDrawn="1"/>
        </p:nvCxnSpPr>
        <p:spPr>
          <a:xfrm>
            <a:off x="-600" y="5411449"/>
            <a:ext cx="12193200" cy="0"/>
          </a:xfrm>
          <a:prstGeom prst="line">
            <a:avLst/>
          </a:prstGeom>
          <a:ln w="9525">
            <a:solidFill>
              <a:schemeClr val="bg1">
                <a:lumMod val="7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54361D3A-98A4-474B-9581-5F39AD091EF9}"/>
              </a:ext>
            </a:extLst>
          </p:cNvPr>
          <p:cNvGrpSpPr/>
          <p:nvPr userDrawn="1"/>
        </p:nvGrpSpPr>
        <p:grpSpPr>
          <a:xfrm>
            <a:off x="2268336" y="5646600"/>
            <a:ext cx="7634712" cy="1140073"/>
            <a:chOff x="2176706" y="5567671"/>
            <a:chExt cx="7634712" cy="1140073"/>
          </a:xfrm>
        </p:grpSpPr>
        <p:pic>
          <p:nvPicPr>
            <p:cNvPr id="26" name="Picture 25" descr="A close up of a logo&#10;&#10;Description automatically generated">
              <a:extLst>
                <a:ext uri="{FF2B5EF4-FFF2-40B4-BE49-F238E27FC236}">
                  <a16:creationId xmlns:a16="http://schemas.microsoft.com/office/drawing/2014/main" id="{DB325129-626C-464D-8254-8254FE2F0AB5}"/>
                </a:ext>
              </a:extLst>
            </p:cNvPr>
            <p:cNvPicPr>
              <a:picLocks noChangeAspect="1"/>
            </p:cNvPicPr>
            <p:nvPr userDrawn="1"/>
          </p:nvPicPr>
          <p:blipFill>
            <a:blip r:embed="rId4"/>
            <a:stretch>
              <a:fillRect/>
            </a:stretch>
          </p:blipFill>
          <p:spPr>
            <a:xfrm>
              <a:off x="2176706" y="5567671"/>
              <a:ext cx="3143972" cy="1140073"/>
            </a:xfrm>
            <a:prstGeom prst="rect">
              <a:avLst/>
            </a:prstGeom>
          </p:spPr>
        </p:pic>
        <p:pic>
          <p:nvPicPr>
            <p:cNvPr id="27" name="Picture 26">
              <a:extLst>
                <a:ext uri="{FF2B5EF4-FFF2-40B4-BE49-F238E27FC236}">
                  <a16:creationId xmlns:a16="http://schemas.microsoft.com/office/drawing/2014/main" id="{388A3E8F-0B2D-4595-BF3A-4F0DACB2E52D}"/>
                </a:ext>
              </a:extLst>
            </p:cNvPr>
            <p:cNvPicPr>
              <a:picLocks noChangeAspect="1"/>
            </p:cNvPicPr>
            <p:nvPr userDrawn="1"/>
          </p:nvPicPr>
          <p:blipFill>
            <a:blip r:embed="rId5"/>
            <a:stretch>
              <a:fillRect/>
            </a:stretch>
          </p:blipFill>
          <p:spPr>
            <a:xfrm>
              <a:off x="5983754" y="5661466"/>
              <a:ext cx="3827664" cy="956916"/>
            </a:xfrm>
            <a:prstGeom prst="rect">
              <a:avLst/>
            </a:prstGeom>
          </p:spPr>
        </p:pic>
      </p:grpSp>
      <p:sp>
        <p:nvSpPr>
          <p:cNvPr id="28" name="TextBox 27">
            <a:extLst>
              <a:ext uri="{FF2B5EF4-FFF2-40B4-BE49-F238E27FC236}">
                <a16:creationId xmlns:a16="http://schemas.microsoft.com/office/drawing/2014/main" id="{117B2384-74FE-4FD0-8573-988427445EF1}"/>
              </a:ext>
            </a:extLst>
          </p:cNvPr>
          <p:cNvSpPr txBox="1"/>
          <p:nvPr userDrawn="1"/>
        </p:nvSpPr>
        <p:spPr>
          <a:xfrm>
            <a:off x="10862534" y="1095339"/>
            <a:ext cx="941283" cy="58477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32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32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2061998886"/>
      </p:ext>
    </p:extLst>
  </p:cSld>
  <p:clrMapOvr>
    <a:masterClrMapping/>
  </p:clrMapOvr>
  <p:extLst>
    <p:ext uri="{DCECCB84-F9BA-43D5-87BE-67443E8EF086}">
      <p15:sldGuideLst xmlns:p15="http://schemas.microsoft.com/office/powerpoint/2012/main">
        <p15:guide id="1" orient="horz" pos="2340">
          <p15:clr>
            <a:srgbClr val="FBAE40"/>
          </p15:clr>
        </p15:guide>
        <p15:guide id="2" orient="horz" pos="45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C762A2-BD09-4B06-A763-7C97219990D3}"/>
              </a:ext>
            </a:extLst>
          </p:cNvPr>
          <p:cNvPicPr>
            <a:picLocks noChangeAspect="1"/>
          </p:cNvPicPr>
          <p:nvPr userDrawn="1"/>
        </p:nvPicPr>
        <p:blipFill>
          <a:blip r:embed="rId2"/>
          <a:stretch>
            <a:fillRect/>
          </a:stretch>
        </p:blipFill>
        <p:spPr>
          <a:xfrm>
            <a:off x="4429125" y="73243"/>
            <a:ext cx="3333750" cy="3333750"/>
          </a:xfrm>
          <a:prstGeom prst="rect">
            <a:avLst/>
          </a:prstGeom>
          <a:effectLst>
            <a:outerShdw blurRad="50800" dist="38100" dir="2700000" algn="tl" rotWithShape="0">
              <a:prstClr val="black">
                <a:alpha val="40000"/>
              </a:prstClr>
            </a:outerShdw>
          </a:effectLst>
        </p:spPr>
      </p:pic>
      <p:pic>
        <p:nvPicPr>
          <p:cNvPr id="17" name="Picture 16" descr="A red and white striped blanket&#10;&#10;Description generated with very high confidence">
            <a:extLst>
              <a:ext uri="{FF2B5EF4-FFF2-40B4-BE49-F238E27FC236}">
                <a16:creationId xmlns:a16="http://schemas.microsoft.com/office/drawing/2014/main" id="{19972286-B916-49FA-853D-9354AB519AA3}"/>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0800000" flipV="1">
            <a:off x="-600" y="-31898"/>
            <a:ext cx="12193200" cy="6858000"/>
          </a:xfrm>
          <a:prstGeom prst="rect">
            <a:avLst/>
          </a:prstGeom>
        </p:spPr>
      </p:pic>
      <p:sp>
        <p:nvSpPr>
          <p:cNvPr id="16" name="TextBox 15">
            <a:extLst>
              <a:ext uri="{FF2B5EF4-FFF2-40B4-BE49-F238E27FC236}">
                <a16:creationId xmlns:a16="http://schemas.microsoft.com/office/drawing/2014/main" id="{F5814C7D-2C5C-4BDD-B4A3-EF512400C58D}"/>
              </a:ext>
            </a:extLst>
          </p:cNvPr>
          <p:cNvSpPr txBox="1"/>
          <p:nvPr userDrawn="1"/>
        </p:nvSpPr>
        <p:spPr>
          <a:xfrm>
            <a:off x="5311170" y="3050470"/>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1831448786"/>
      </p:ext>
    </p:extLst>
  </p:cSld>
  <p:clrMapOvr>
    <a:masterClrMapping/>
  </p:clrMapOvr>
  <p:extLst>
    <p:ext uri="{DCECCB84-F9BA-43D5-87BE-67443E8EF086}">
      <p15:sldGuideLst xmlns:p15="http://schemas.microsoft.com/office/powerpoint/2012/main">
        <p15:guide id="1" orient="horz" pos="2340">
          <p15:clr>
            <a:srgbClr val="FBAE40"/>
          </p15:clr>
        </p15:guide>
        <p15:guide id="2" orient="horz" pos="45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9" b="15360"/>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3</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293252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Image title slide - option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8" t="19228" r="16022" b="10923"/>
          <a:stretch/>
        </p:blipFill>
        <p:spPr>
          <a:xfrm>
            <a:off x="0" y="0"/>
            <a:ext cx="12192000" cy="6858000"/>
          </a:xfrm>
          <a:prstGeom prst="rect">
            <a:avLst/>
          </a:prstGeom>
        </p:spPr>
      </p:pic>
      <p:sp>
        <p:nvSpPr>
          <p:cNvPr id="9" name="Rectangle 8"/>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4</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 t="5635" r="1" b="9835"/>
          <a:stretch/>
        </p:blipFill>
        <p:spPr>
          <a:xfrm>
            <a:off x="0" y="0"/>
            <a:ext cx="12191999" cy="6858000"/>
          </a:xfrm>
          <a:prstGeom prst="rect">
            <a:avLst/>
          </a:prstGeom>
        </p:spPr>
      </p:pic>
      <p:sp>
        <p:nvSpPr>
          <p:cNvPr id="9" name="Rectangle 8"/>
          <p:cNvSpPr/>
          <p:nvPr userDrawn="1"/>
        </p:nvSpPr>
        <p:spPr>
          <a:xfrm>
            <a:off x="8644"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5</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8382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6">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213" t="15690" r="1724" b="5859"/>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6</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4157901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green 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White/green title slide</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a:solidFill>
                  <a:srgbClr val="51534A"/>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6400" y="365761"/>
            <a:ext cx="1236488" cy="473063"/>
          </a:xfrm>
          <a:prstGeom prst="rect">
            <a:avLst/>
          </a:prstGeom>
          <a:noFill/>
          <a:ln>
            <a:noFill/>
          </a:ln>
        </p:spPr>
      </p:pic>
    </p:spTree>
    <p:extLst>
      <p:ext uri="{BB962C8B-B14F-4D97-AF65-F5344CB8AC3E}">
        <p14:creationId xmlns:p14="http://schemas.microsoft.com/office/powerpoint/2010/main" val="394123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spTree>
    <p:extLst>
      <p:ext uri="{BB962C8B-B14F-4D97-AF65-F5344CB8AC3E}">
        <p14:creationId xmlns:p14="http://schemas.microsoft.com/office/powerpoint/2010/main" val="2558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t="7892" r="1" b="7621"/>
          <a:stretch/>
        </p:blipFill>
        <p:spPr>
          <a:xfrm>
            <a:off x="-1" y="0"/>
            <a:ext cx="12188952" cy="6866916"/>
          </a:xfrm>
          <a:prstGeom prst="rect">
            <a:avLst/>
          </a:prstGeom>
        </p:spPr>
      </p:pic>
      <p:sp>
        <p:nvSpPr>
          <p:cNvPr id="4" name="Rectangle 3"/>
          <p:cNvSpPr/>
          <p:nvPr userDrawn="1"/>
        </p:nvSpPr>
        <p:spPr>
          <a:xfrm>
            <a:off x="0" y="0"/>
            <a:ext cx="12192000" cy="6866916"/>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12192000" cy="121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gray">
          <a:xfrm>
            <a:off x="381000" y="228600"/>
            <a:ext cx="9677400" cy="777240"/>
          </a:xfrm>
          <a:prstGeom prst="rect">
            <a:avLst/>
          </a:prstGeom>
        </p:spPr>
        <p:txBody>
          <a:bodyPr vert="horz" lIns="0" tIns="0" rIns="0" bIns="0" rtlCol="0" anchor="ctr" anchorCtr="0">
            <a:noAutofit/>
          </a:bodyPr>
          <a:lstStyle/>
          <a:p>
            <a:r>
              <a:rPr lang="en-GB" noProof="0"/>
              <a:t>Click to edit Master title style</a:t>
            </a:r>
            <a:endParaRPr lang="en-US" noProof="0" dirty="0"/>
          </a:p>
        </p:txBody>
      </p:sp>
      <p:sp>
        <p:nvSpPr>
          <p:cNvPr id="3" name="Text Placeholder 2"/>
          <p:cNvSpPr>
            <a:spLocks noGrp="1"/>
          </p:cNvSpPr>
          <p:nvPr>
            <p:ph type="body" idx="1"/>
          </p:nvPr>
        </p:nvSpPr>
        <p:spPr bwMode="gray">
          <a:xfrm>
            <a:off x="381000" y="1660537"/>
            <a:ext cx="11430000" cy="4816463"/>
          </a:xfrm>
          <a:prstGeom prst="rect">
            <a:avLst/>
          </a:prstGeom>
        </p:spPr>
        <p:txBody>
          <a:bodyPr vert="horz" lIns="0" tIns="0" rIns="0" bIns="0" rtlCol="0" anchor="t" anchorCtr="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4" name="Date Placeholder 3"/>
          <p:cNvSpPr>
            <a:spLocks noGrp="1"/>
          </p:cNvSpPr>
          <p:nvPr>
            <p:ph type="dt" sz="half" idx="2"/>
          </p:nvPr>
        </p:nvSpPr>
        <p:spPr>
          <a:xfrm>
            <a:off x="381000" y="6477000"/>
            <a:ext cx="2743200" cy="304800"/>
          </a:xfrm>
          <a:prstGeom prst="rect">
            <a:avLst/>
          </a:prstGeom>
        </p:spPr>
        <p:txBody>
          <a:bodyPr vert="horz" lIns="0" tIns="0" rIns="0" bIns="0" rtlCol="0" anchor="ctr"/>
          <a:lstStyle>
            <a:lvl1pPr algn="l">
              <a:defRPr sz="1200">
                <a:solidFill>
                  <a:srgbClr val="51534A"/>
                </a:solidFill>
              </a:defRPr>
            </a:lvl1pPr>
          </a:lstStyle>
          <a:p>
            <a:fld id="{F54528B1-ACBA-2C4D-9EDD-13C8483DEE95}" type="datetime1">
              <a:rPr lang="en-GB" smtClean="0"/>
              <a:t>09/10/2020</a:t>
            </a:fld>
            <a:endParaRPr lang="en-GB" dirty="0"/>
          </a:p>
        </p:txBody>
      </p:sp>
      <p:sp>
        <p:nvSpPr>
          <p:cNvPr id="6" name="Slide Number Placeholder 5"/>
          <p:cNvSpPr>
            <a:spLocks noGrp="1"/>
          </p:cNvSpPr>
          <p:nvPr>
            <p:ph type="sldNum" sz="quarter" idx="4"/>
          </p:nvPr>
        </p:nvSpPr>
        <p:spPr>
          <a:xfrm>
            <a:off x="9067800" y="6477000"/>
            <a:ext cx="2743200" cy="304800"/>
          </a:xfrm>
          <a:prstGeom prst="rect">
            <a:avLst/>
          </a:prstGeom>
        </p:spPr>
        <p:txBody>
          <a:bodyPr vert="horz" lIns="0" tIns="0" rIns="0" bIns="0" rtlCol="0" anchor="ctr"/>
          <a:lstStyle>
            <a:lvl1pPr algn="r">
              <a:defRPr sz="1200">
                <a:solidFill>
                  <a:srgbClr val="51534A"/>
                </a:solidFill>
              </a:defRPr>
            </a:lvl1pPr>
          </a:lstStyle>
          <a:p>
            <a:fld id="{03862D22-1FD5-4C7E-BA3B-46D6EFE9E34E}" type="slidenum">
              <a:rPr lang="en-GB" smtClean="0"/>
              <a:pPr/>
              <a:t>‹#›</a:t>
            </a:fld>
            <a:endParaRPr lang="en-GB" dirty="0"/>
          </a:p>
        </p:txBody>
      </p:sp>
      <p:sp>
        <p:nvSpPr>
          <p:cNvPr id="8" name="Footer Placeholder 7">
            <a:extLst>
              <a:ext uri="{FF2B5EF4-FFF2-40B4-BE49-F238E27FC236}">
                <a16:creationId xmlns:a16="http://schemas.microsoft.com/office/drawing/2014/main" id="{CD64B1A7-378E-094D-85DC-16E23A25E4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@BrettMiller_IT</a:t>
            </a:r>
          </a:p>
        </p:txBody>
      </p:sp>
    </p:spTree>
    <p:extLst>
      <p:ext uri="{BB962C8B-B14F-4D97-AF65-F5344CB8AC3E}">
        <p14:creationId xmlns:p14="http://schemas.microsoft.com/office/powerpoint/2010/main" val="1710106168"/>
      </p:ext>
    </p:extLst>
  </p:cSld>
  <p:clrMap bg1="lt1" tx1="dk1" bg2="lt2" tx2="dk2" accent1="accent1" accent2="accent2" accent3="accent3" accent4="accent4" accent5="accent5" accent6="accent6" hlink="hlink" folHlink="folHlink"/>
  <p:sldLayoutIdLst>
    <p:sldLayoutId id="2147483776" r:id="rId1"/>
    <p:sldLayoutId id="2147483848" r:id="rId2"/>
    <p:sldLayoutId id="2147483792" r:id="rId3"/>
    <p:sldLayoutId id="2147483870" r:id="rId4"/>
    <p:sldLayoutId id="2147483793" r:id="rId5"/>
    <p:sldLayoutId id="2147483849" r:id="rId6"/>
    <p:sldLayoutId id="2147483794" r:id="rId7"/>
    <p:sldLayoutId id="2147483845" r:id="rId8"/>
    <p:sldLayoutId id="2147483868" r:id="rId9"/>
    <p:sldLayoutId id="2147483869" r:id="rId10"/>
    <p:sldLayoutId id="2147483860" r:id="rId11"/>
    <p:sldLayoutId id="2147483866" r:id="rId12"/>
    <p:sldLayoutId id="2147483784" r:id="rId13"/>
    <p:sldLayoutId id="2147483785" r:id="rId14"/>
    <p:sldLayoutId id="2147483788" r:id="rId15"/>
    <p:sldLayoutId id="2147483861" r:id="rId16"/>
    <p:sldLayoutId id="2147483847" r:id="rId17"/>
    <p:sldLayoutId id="2147483786" r:id="rId18"/>
    <p:sldLayoutId id="2147483872" r:id="rId19"/>
    <p:sldLayoutId id="2147483871" r:id="rId20"/>
    <p:sldLayoutId id="2147483865"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Lst>
  <p:hf sldNum="0" hdr="0" dt="0"/>
  <p:txStyles>
    <p:titleStyle>
      <a:lvl1pPr algn="l" defTabSz="914377" rtl="0" eaLnBrk="1" latinLnBrk="0" hangingPunct="1">
        <a:lnSpc>
          <a:spcPct val="100000"/>
        </a:lnSpc>
        <a:spcBef>
          <a:spcPct val="0"/>
        </a:spcBef>
        <a:buNone/>
        <a:defRPr sz="3200" b="1" kern="1200" spc="-51" baseline="0">
          <a:solidFill>
            <a:schemeClr val="bg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200" b="0" kern="1200" spc="0" baseline="0">
          <a:solidFill>
            <a:schemeClr val="tx1"/>
          </a:solidFill>
          <a:latin typeface="+mn-lt"/>
          <a:ea typeface="+mn-ea"/>
          <a:cs typeface="+mn-cs"/>
        </a:defRPr>
      </a:lvl1pPr>
      <a:lvl2pPr marL="342891" indent="-342891" algn="l" defTabSz="914377" rtl="0" eaLnBrk="1" latinLnBrk="0" hangingPunct="1">
        <a:lnSpc>
          <a:spcPct val="100000"/>
        </a:lnSpc>
        <a:spcBef>
          <a:spcPts val="1200"/>
        </a:spcBef>
        <a:buClr>
          <a:srgbClr val="51534A"/>
        </a:buClr>
        <a:buFont typeface="Arial" panose="020B0604020202020204" pitchFamily="34" charset="0"/>
        <a:buChar char="•"/>
        <a:defRPr sz="2200" kern="1200" spc="0" baseline="0">
          <a:solidFill>
            <a:schemeClr val="tx1"/>
          </a:solidFill>
          <a:latin typeface="+mn-lt"/>
          <a:ea typeface="+mn-ea"/>
          <a:cs typeface="+mn-cs"/>
        </a:defRPr>
      </a:lvl2pPr>
      <a:lvl3pPr marL="685783" indent="-342891" algn="l" defTabSz="914377" rtl="0" eaLnBrk="1" latinLnBrk="0" hangingPunct="1">
        <a:lnSpc>
          <a:spcPct val="100000"/>
        </a:lnSpc>
        <a:spcBef>
          <a:spcPts val="1200"/>
        </a:spcBef>
        <a:buClr>
          <a:srgbClr val="51534A"/>
        </a:buClr>
        <a:buFont typeface="Lucida Grande"/>
        <a:buChar char="-"/>
        <a:defRPr sz="2200" kern="1200" spc="0" baseline="0">
          <a:solidFill>
            <a:schemeClr val="tx1"/>
          </a:solidFill>
          <a:latin typeface="+mn-lt"/>
          <a:ea typeface="+mn-ea"/>
          <a:cs typeface="+mn-cs"/>
        </a:defRPr>
      </a:lvl3pPr>
      <a:lvl4pPr marL="228594" indent="-228594" algn="l" defTabSz="914377" rtl="0" eaLnBrk="1" latinLnBrk="0" hangingPunct="1">
        <a:lnSpc>
          <a:spcPct val="110000"/>
        </a:lnSpc>
        <a:spcBef>
          <a:spcPts val="1000"/>
        </a:spcBef>
        <a:buClr>
          <a:srgbClr val="51534A"/>
        </a:buClr>
        <a:buFont typeface="Arial" panose="020B0604020202020204" pitchFamily="34" charset="0"/>
        <a:buChar char="•"/>
        <a:defRPr sz="2400" kern="1200" spc="-20" baseline="0">
          <a:solidFill>
            <a:schemeClr val="tx1"/>
          </a:solidFill>
          <a:latin typeface="+mn-lt"/>
          <a:ea typeface="+mn-ea"/>
          <a:cs typeface="+mn-cs"/>
        </a:defRPr>
      </a:lvl4pPr>
      <a:lvl5pPr marL="914377" indent="-342891" algn="l" defTabSz="914377" rtl="0" eaLnBrk="1" latinLnBrk="0" hangingPunct="1">
        <a:lnSpc>
          <a:spcPct val="100000"/>
        </a:lnSpc>
        <a:spcBef>
          <a:spcPts val="1200"/>
        </a:spcBef>
        <a:buClr>
          <a:srgbClr val="51534A"/>
        </a:buClr>
        <a:buFont typeface="Arial"/>
        <a:buChar char="•"/>
        <a:defRPr sz="2200" kern="1200" spc="0" baseline="0">
          <a:solidFill>
            <a:schemeClr val="tx1"/>
          </a:solidFill>
          <a:latin typeface="+mn-lt"/>
          <a:ea typeface="+mn-ea"/>
          <a:cs typeface="+mn-cs"/>
        </a:defRPr>
      </a:lvl5pPr>
      <a:lvl6pPr marL="1142971" indent="-342891" algn="l" defTabSz="914377" rtl="0" eaLnBrk="1" latinLnBrk="0" hangingPunct="1">
        <a:lnSpc>
          <a:spcPct val="100000"/>
        </a:lnSpc>
        <a:spcBef>
          <a:spcPts val="1200"/>
        </a:spcBef>
        <a:buFont typeface="Lucida Grande"/>
        <a:buChar char="-"/>
        <a:tabLst/>
        <a:defRPr sz="2200" kern="1200" spc="0">
          <a:solidFill>
            <a:srgbClr val="51534A"/>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0" userDrawn="1">
          <p15:clr>
            <a:srgbClr val="F26B43"/>
          </p15:clr>
        </p15:guide>
        <p15:guide id="2" pos="3840" userDrawn="1">
          <p15:clr>
            <a:srgbClr val="F26B43"/>
          </p15:clr>
        </p15:guide>
        <p15:guide id="3" pos="240" userDrawn="1">
          <p15:clr>
            <a:srgbClr val="F26B43"/>
          </p15:clr>
        </p15:guide>
        <p15:guide id="4" pos="7440" userDrawn="1">
          <p15:clr>
            <a:srgbClr val="F26B43"/>
          </p15:clr>
        </p15:guide>
        <p15:guide id="5" orient="horz" pos="240" userDrawn="1">
          <p15:clr>
            <a:srgbClr val="F26B43"/>
          </p15:clr>
        </p15:guide>
        <p15:guide id="6" orient="horz" pos="1152" userDrawn="1">
          <p15:clr>
            <a:srgbClr val="F26B43"/>
          </p15:clr>
        </p15:guide>
        <p15:guide id="7" orient="horz" pos="2160" userDrawn="1">
          <p15:clr>
            <a:srgbClr val="F26B43"/>
          </p15:clr>
        </p15:guide>
        <p15:guide id="9" pos="3984" userDrawn="1">
          <p15:clr>
            <a:srgbClr val="F26B43"/>
          </p15:clr>
        </p15:guide>
        <p15:guide id="10" pos="36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https://bullerockgc.com/golf-shop-instruction/" TargetMode="Externa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hyperlink" Target="https://smartclassicalpiano.com/masterke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A07B83-E935-1D40-8B14-55588B4818B7}"/>
              </a:ext>
            </a:extLst>
          </p:cNvPr>
          <p:cNvSpPr txBox="1"/>
          <p:nvPr/>
        </p:nvSpPr>
        <p:spPr>
          <a:xfrm>
            <a:off x="622004" y="620688"/>
            <a:ext cx="4410490" cy="769441"/>
          </a:xfrm>
          <a:prstGeom prst="rect">
            <a:avLst/>
          </a:prstGeom>
          <a:noFill/>
        </p:spPr>
        <p:txBody>
          <a:bodyPr wrap="square" rtlCol="0">
            <a:spAutoFit/>
          </a:bodyPr>
          <a:lstStyle/>
          <a:p>
            <a:r>
              <a:rPr lang="en-US" sz="4400" dirty="0">
                <a:solidFill>
                  <a:schemeClr val="bg1"/>
                </a:solidFill>
                <a:latin typeface="FuraCode Nerd Font Mono" panose="020B0409050000020004" pitchFamily="49" charset="0"/>
                <a:ea typeface="FuraCode Nerd Font Mono" panose="020B0409050000020004" pitchFamily="49" charset="0"/>
              </a:rPr>
              <a:t>GitOps</a:t>
            </a:r>
          </a:p>
        </p:txBody>
      </p:sp>
      <p:sp>
        <p:nvSpPr>
          <p:cNvPr id="7" name="TextBox 6">
            <a:extLst>
              <a:ext uri="{FF2B5EF4-FFF2-40B4-BE49-F238E27FC236}">
                <a16:creationId xmlns:a16="http://schemas.microsoft.com/office/drawing/2014/main" id="{3AD458CE-DCCB-0843-ACF5-7CEB2947F268}"/>
              </a:ext>
            </a:extLst>
          </p:cNvPr>
          <p:cNvSpPr txBox="1"/>
          <p:nvPr/>
        </p:nvSpPr>
        <p:spPr>
          <a:xfrm>
            <a:off x="622004" y="1390129"/>
            <a:ext cx="6480720" cy="523220"/>
          </a:xfrm>
          <a:prstGeom prst="rect">
            <a:avLst/>
          </a:prstGeom>
          <a:noFill/>
        </p:spPr>
        <p:txBody>
          <a:bodyPr wrap="square" rtlCol="0">
            <a:spAutoFit/>
          </a:bodyPr>
          <a:lstStyle/>
          <a:p>
            <a:r>
              <a:rPr lang="en-US" sz="2800" dirty="0">
                <a:solidFill>
                  <a:schemeClr val="bg1"/>
                </a:solidFill>
                <a:latin typeface="FuraCode Nerd Font Mono" panose="020B0409050000020004" pitchFamily="49" charset="0"/>
                <a:ea typeface="FuraCode Nerd Font Mono" panose="020B0409050000020004" pitchFamily="49" charset="0"/>
              </a:rPr>
              <a:t>Demystifying git for ops folk</a:t>
            </a:r>
          </a:p>
        </p:txBody>
      </p:sp>
      <p:sp>
        <p:nvSpPr>
          <p:cNvPr id="8" name="TextBox 7">
            <a:extLst>
              <a:ext uri="{FF2B5EF4-FFF2-40B4-BE49-F238E27FC236}">
                <a16:creationId xmlns:a16="http://schemas.microsoft.com/office/drawing/2014/main" id="{58A9BC33-5629-7849-85F2-1FDAA53113FC}"/>
              </a:ext>
            </a:extLst>
          </p:cNvPr>
          <p:cNvSpPr txBox="1"/>
          <p:nvPr/>
        </p:nvSpPr>
        <p:spPr>
          <a:xfrm>
            <a:off x="1199456" y="5083150"/>
            <a:ext cx="2808312" cy="384721"/>
          </a:xfrm>
          <a:prstGeom prst="rect">
            <a:avLst/>
          </a:prstGeom>
          <a:noFill/>
        </p:spPr>
        <p:txBody>
          <a:bodyPr wrap="square" rtlCol="0">
            <a:spAutoFit/>
          </a:bodyPr>
          <a:lstStyle/>
          <a:p>
            <a:r>
              <a:rPr lang="en-US" dirty="0">
                <a:solidFill>
                  <a:schemeClr val="bg1"/>
                </a:solidFill>
                <a:latin typeface="FuraCode Nerd Font Mono" panose="020B0409050000020004" pitchFamily="49" charset="0"/>
                <a:ea typeface="FuraCode Nerd Font Mono" panose="020B0409050000020004" pitchFamily="49" charset="0"/>
              </a:rPr>
              <a:t>@brettmiller_it</a:t>
            </a:r>
          </a:p>
        </p:txBody>
      </p:sp>
      <p:pic>
        <p:nvPicPr>
          <p:cNvPr id="10" name="Picture 9" descr="Logo&#10;&#10;Description automatically generated">
            <a:extLst>
              <a:ext uri="{FF2B5EF4-FFF2-40B4-BE49-F238E27FC236}">
                <a16:creationId xmlns:a16="http://schemas.microsoft.com/office/drawing/2014/main" id="{C221061B-E606-7247-A61E-AD12A5AE2BB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2901" y="5123036"/>
            <a:ext cx="366555" cy="344810"/>
          </a:xfrm>
          <a:prstGeom prst="rect">
            <a:avLst/>
          </a:prstGeom>
        </p:spPr>
      </p:pic>
    </p:spTree>
    <p:extLst>
      <p:ext uri="{BB962C8B-B14F-4D97-AF65-F5344CB8AC3E}">
        <p14:creationId xmlns:p14="http://schemas.microsoft.com/office/powerpoint/2010/main" val="53748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92A024-E4EE-47D8-AB9D-A7D87C2B9CAB}"/>
              </a:ext>
            </a:extLst>
          </p:cNvPr>
          <p:cNvSpPr>
            <a:spLocks noGrp="1"/>
          </p:cNvSpPr>
          <p:nvPr>
            <p:ph type="title"/>
          </p:nvPr>
        </p:nvSpPr>
        <p:spPr/>
        <p:txBody>
          <a:bodyPr/>
          <a:lstStyle/>
          <a:p>
            <a:r>
              <a:rPr lang="en-GB" dirty="0"/>
              <a:t>Create your first git Repository</a:t>
            </a:r>
          </a:p>
        </p:txBody>
      </p:sp>
      <p:sp>
        <p:nvSpPr>
          <p:cNvPr id="3" name="TextBox 2">
            <a:extLst>
              <a:ext uri="{FF2B5EF4-FFF2-40B4-BE49-F238E27FC236}">
                <a16:creationId xmlns:a16="http://schemas.microsoft.com/office/drawing/2014/main" id="{735D0675-7A76-49B5-99BC-1506311117A4}"/>
              </a:ext>
            </a:extLst>
          </p:cNvPr>
          <p:cNvSpPr txBox="1"/>
          <p:nvPr/>
        </p:nvSpPr>
        <p:spPr>
          <a:xfrm>
            <a:off x="493295" y="3114958"/>
            <a:ext cx="6756757"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New-Item -ItemType Directory -Name </a:t>
            </a:r>
            <a:r>
              <a:rPr lang="en-GB" sz="2000" dirty="0" err="1">
                <a:solidFill>
                  <a:schemeClr val="tx1"/>
                </a:solidFill>
                <a:latin typeface="Cascadia Code" panose="020B0509020204030204" pitchFamily="49" charset="0"/>
                <a:ea typeface="Gotham Book" panose="020B0604030504040204" pitchFamily="34" charset="0"/>
                <a:cs typeface="Gotham Book" panose="020B0604030504040204" pitchFamily="34" charset="0"/>
              </a:rPr>
              <a:t>Hacktoberfest</a:t>
            </a:r>
            <a:endPar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20" name="TextBox 19">
            <a:extLst>
              <a:ext uri="{FF2B5EF4-FFF2-40B4-BE49-F238E27FC236}">
                <a16:creationId xmlns:a16="http://schemas.microsoft.com/office/drawing/2014/main" id="{902C72C0-F41F-43B3-BCA0-CF7695125010}"/>
              </a:ext>
            </a:extLst>
          </p:cNvPr>
          <p:cNvSpPr txBox="1"/>
          <p:nvPr/>
        </p:nvSpPr>
        <p:spPr>
          <a:xfrm>
            <a:off x="493295" y="3737941"/>
            <a:ext cx="6764795"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cd </a:t>
            </a:r>
            <a:r>
              <a:rPr lang="en-GB" sz="2000" dirty="0" err="1">
                <a:solidFill>
                  <a:schemeClr val="tx1"/>
                </a:solidFill>
                <a:latin typeface="Cascadia Code" panose="020B0509020204030204" pitchFamily="49" charset="0"/>
                <a:ea typeface="Gotham Book" panose="020B0604030504040204" pitchFamily="34" charset="0"/>
                <a:cs typeface="Gotham Book" panose="020B0604030504040204" pitchFamily="34" charset="0"/>
              </a:rPr>
              <a:t>Hacktoberfest</a:t>
            </a:r>
            <a:endPar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21" name="TextBox 20">
            <a:extLst>
              <a:ext uri="{FF2B5EF4-FFF2-40B4-BE49-F238E27FC236}">
                <a16:creationId xmlns:a16="http://schemas.microsoft.com/office/drawing/2014/main" id="{880EEC74-BB99-4768-B80F-62E38E46D7FA}"/>
              </a:ext>
            </a:extLst>
          </p:cNvPr>
          <p:cNvSpPr txBox="1"/>
          <p:nvPr/>
        </p:nvSpPr>
        <p:spPr>
          <a:xfrm>
            <a:off x="493295" y="4360924"/>
            <a:ext cx="6764795"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init</a:t>
            </a:r>
          </a:p>
        </p:txBody>
      </p:sp>
      <p:grpSp>
        <p:nvGrpSpPr>
          <p:cNvPr id="15" name="Group 14">
            <a:extLst>
              <a:ext uri="{FF2B5EF4-FFF2-40B4-BE49-F238E27FC236}">
                <a16:creationId xmlns:a16="http://schemas.microsoft.com/office/drawing/2014/main" id="{435AD7D0-4A40-4366-9346-4AD3394EE355}"/>
              </a:ext>
            </a:extLst>
          </p:cNvPr>
          <p:cNvGrpSpPr>
            <a:grpSpLocks noChangeAspect="1"/>
          </p:cNvGrpSpPr>
          <p:nvPr/>
        </p:nvGrpSpPr>
        <p:grpSpPr>
          <a:xfrm>
            <a:off x="7653404" y="2507621"/>
            <a:ext cx="3610920" cy="2679080"/>
            <a:chOff x="1988675" y="5124939"/>
            <a:chExt cx="1317311" cy="977364"/>
          </a:xfrm>
          <a:effectLst>
            <a:glow rad="63500">
              <a:srgbClr val="0070C0">
                <a:alpha val="40000"/>
              </a:srgbClr>
            </a:glow>
          </a:effectLst>
        </p:grpSpPr>
        <p:sp>
          <p:nvSpPr>
            <p:cNvPr id="17" name="Rectangle: Rounded Corners 16">
              <a:extLst>
                <a:ext uri="{FF2B5EF4-FFF2-40B4-BE49-F238E27FC236}">
                  <a16:creationId xmlns:a16="http://schemas.microsoft.com/office/drawing/2014/main" id="{8BF34D8F-16A8-458D-8991-5402B9894F9C}"/>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18" name="Straight Connector 17">
              <a:extLst>
                <a:ext uri="{FF2B5EF4-FFF2-40B4-BE49-F238E27FC236}">
                  <a16:creationId xmlns:a16="http://schemas.microsoft.com/office/drawing/2014/main" id="{35DBD3B1-E166-4F73-8B05-648EA294051C}"/>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EB5A6BE-D949-4119-842B-8E667D68ADCD}"/>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4B3CFB0-CB54-40CB-A0B2-33D6E39E97E4}"/>
                </a:ext>
              </a:extLst>
            </p:cNvPr>
            <p:cNvCxnSpPr>
              <a:cxnSpLocks/>
              <a:stCxn id="17"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a:extLst>
              <a:ext uri="{FF2B5EF4-FFF2-40B4-BE49-F238E27FC236}">
                <a16:creationId xmlns:a16="http://schemas.microsoft.com/office/drawing/2014/main" id="{2DDDB235-8085-4B2C-900C-5AC21FCD6478}"/>
              </a:ext>
            </a:extLst>
          </p:cNvPr>
          <p:cNvSpPr txBox="1"/>
          <p:nvPr/>
        </p:nvSpPr>
        <p:spPr>
          <a:xfrm>
            <a:off x="7918715" y="3114958"/>
            <a:ext cx="1987655"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60695920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4301"/>
                            </p:stCondLst>
                            <p:childTnLst>
                              <p:par>
                                <p:cTn id="8" presetID="1" presetClass="entr" presetSubtype="0" fill="hold"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4801"/>
                            </p:stCondLst>
                            <p:childTnLst>
                              <p:par>
                                <p:cTn id="11" presetID="1"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type="lt">
                                    <p:tmAbs val="100"/>
                                  </p:iterate>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type="lt">
                                    <p:tmAbs val="100"/>
                                  </p:iterate>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92A024-E4EE-47D8-AB9D-A7D87C2B9CAB}"/>
              </a:ext>
            </a:extLst>
          </p:cNvPr>
          <p:cNvSpPr>
            <a:spLocks noGrp="1"/>
          </p:cNvSpPr>
          <p:nvPr>
            <p:ph type="title"/>
          </p:nvPr>
        </p:nvSpPr>
        <p:spPr/>
        <p:txBody>
          <a:bodyPr/>
          <a:lstStyle/>
          <a:p>
            <a:r>
              <a:rPr lang="en-GB" dirty="0"/>
              <a:t>Add Your Scripts</a:t>
            </a:r>
          </a:p>
        </p:txBody>
      </p:sp>
      <p:grpSp>
        <p:nvGrpSpPr>
          <p:cNvPr id="12" name="Group 11">
            <a:extLst>
              <a:ext uri="{FF2B5EF4-FFF2-40B4-BE49-F238E27FC236}">
                <a16:creationId xmlns:a16="http://schemas.microsoft.com/office/drawing/2014/main" id="{B980C475-4D28-40A8-B2FA-DBA9CCCF5F26}"/>
              </a:ext>
            </a:extLst>
          </p:cNvPr>
          <p:cNvGrpSpPr>
            <a:grpSpLocks noChangeAspect="1"/>
          </p:cNvGrpSpPr>
          <p:nvPr/>
        </p:nvGrpSpPr>
        <p:grpSpPr>
          <a:xfrm>
            <a:off x="7653563" y="2496208"/>
            <a:ext cx="3610920" cy="2679080"/>
            <a:chOff x="1988675" y="5124939"/>
            <a:chExt cx="1317311" cy="977364"/>
          </a:xfrm>
          <a:effectLst>
            <a:glow rad="63500">
              <a:srgbClr val="0070C0">
                <a:alpha val="40000"/>
              </a:srgbClr>
            </a:glow>
          </a:effectLst>
        </p:grpSpPr>
        <p:sp>
          <p:nvSpPr>
            <p:cNvPr id="13" name="Rectangle: Rounded Corners 12">
              <a:extLst>
                <a:ext uri="{FF2B5EF4-FFF2-40B4-BE49-F238E27FC236}">
                  <a16:creationId xmlns:a16="http://schemas.microsoft.com/office/drawing/2014/main" id="{18C4C44C-0303-4DD1-850B-D46B8413096A}"/>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14" name="Straight Connector 13">
              <a:extLst>
                <a:ext uri="{FF2B5EF4-FFF2-40B4-BE49-F238E27FC236}">
                  <a16:creationId xmlns:a16="http://schemas.microsoft.com/office/drawing/2014/main" id="{75E6FA09-6F89-499A-BDC2-7AFF9A0EAA27}"/>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038501C-1D3C-467C-9B52-903BF6D7DD2B}"/>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D5F0BB8-2AC5-431B-A027-9872D88FFF25}"/>
                </a:ext>
              </a:extLst>
            </p:cNvPr>
            <p:cNvCxnSpPr>
              <a:cxnSpLocks/>
              <a:stCxn id="13"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48B60BC5-49FF-44DE-8060-D55EC5E0967D}"/>
              </a:ext>
            </a:extLst>
          </p:cNvPr>
          <p:cNvSpPr txBox="1"/>
          <p:nvPr/>
        </p:nvSpPr>
        <p:spPr>
          <a:xfrm>
            <a:off x="7918715" y="3114958"/>
            <a:ext cx="1987655"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3" name="TextBox 2">
            <a:extLst>
              <a:ext uri="{FF2B5EF4-FFF2-40B4-BE49-F238E27FC236}">
                <a16:creationId xmlns:a16="http://schemas.microsoft.com/office/drawing/2014/main" id="{735D0675-7A76-49B5-99BC-1506311117A4}"/>
              </a:ext>
            </a:extLst>
          </p:cNvPr>
          <p:cNvSpPr txBox="1"/>
          <p:nvPr/>
        </p:nvSpPr>
        <p:spPr>
          <a:xfrm>
            <a:off x="345493" y="3453512"/>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New-Item –ItemType File –Name Function1.ps1</a:t>
            </a:r>
          </a:p>
        </p:txBody>
      </p:sp>
      <p:sp>
        <p:nvSpPr>
          <p:cNvPr id="15" name="TextBox 14">
            <a:extLst>
              <a:ext uri="{FF2B5EF4-FFF2-40B4-BE49-F238E27FC236}">
                <a16:creationId xmlns:a16="http://schemas.microsoft.com/office/drawing/2014/main" id="{606B5994-B034-48C4-AF0D-04ED04FC494D}"/>
              </a:ext>
            </a:extLst>
          </p:cNvPr>
          <p:cNvSpPr txBox="1"/>
          <p:nvPr/>
        </p:nvSpPr>
        <p:spPr>
          <a:xfrm>
            <a:off x="7918715" y="3454703"/>
            <a:ext cx="198766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7" name="TextBox 16">
            <a:extLst>
              <a:ext uri="{FF2B5EF4-FFF2-40B4-BE49-F238E27FC236}">
                <a16:creationId xmlns:a16="http://schemas.microsoft.com/office/drawing/2014/main" id="{8D9F32F4-7128-42F2-B46C-9FA8262CBAB1}"/>
              </a:ext>
            </a:extLst>
          </p:cNvPr>
          <p:cNvSpPr txBox="1"/>
          <p:nvPr/>
        </p:nvSpPr>
        <p:spPr>
          <a:xfrm>
            <a:off x="7918714" y="3835748"/>
            <a:ext cx="198766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8" name="TextBox 17">
            <a:extLst>
              <a:ext uri="{FF2B5EF4-FFF2-40B4-BE49-F238E27FC236}">
                <a16:creationId xmlns:a16="http://schemas.microsoft.com/office/drawing/2014/main" id="{4D76B75E-DE45-4F89-9BCB-1E6A4B864FE5}"/>
              </a:ext>
            </a:extLst>
          </p:cNvPr>
          <p:cNvSpPr txBox="1"/>
          <p:nvPr/>
        </p:nvSpPr>
        <p:spPr>
          <a:xfrm>
            <a:off x="345493" y="4263448"/>
            <a:ext cx="6765170"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New-Item –ItemType File –Name Function2.ps1</a:t>
            </a:r>
          </a:p>
        </p:txBody>
      </p:sp>
    </p:spTree>
    <p:extLst>
      <p:ext uri="{BB962C8B-B14F-4D97-AF65-F5344CB8AC3E}">
        <p14:creationId xmlns:p14="http://schemas.microsoft.com/office/powerpoint/2010/main" val="87095493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3801"/>
                            </p:stCondLst>
                            <p:childTnLst>
                              <p:par>
                                <p:cTn id="8" presetID="1"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3801"/>
                            </p:stCondLst>
                            <p:childTnLst>
                              <p:par>
                                <p:cTn id="11" presetID="1" presetClass="entr" presetSubtype="0" fill="hold" grpId="0" nodeType="afterEffect">
                                  <p:stCondLst>
                                    <p:cond delay="500"/>
                                  </p:stCondLst>
                                  <p:iterate type="lt">
                                    <p:tmAbs val="100"/>
                                  </p:iterate>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8102"/>
                            </p:stCondLst>
                            <p:childTnLst>
                              <p:par>
                                <p:cTn id="14" presetID="1" presetClass="entr" presetSubtype="0" fill="hold" grpId="0" nodeType="afterEffect">
                                  <p:stCondLst>
                                    <p:cond delay="50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92A024-E4EE-47D8-AB9D-A7D87C2B9CAB}"/>
              </a:ext>
            </a:extLst>
          </p:cNvPr>
          <p:cNvSpPr>
            <a:spLocks noGrp="1"/>
          </p:cNvSpPr>
          <p:nvPr>
            <p:ph type="title"/>
          </p:nvPr>
        </p:nvSpPr>
        <p:spPr/>
        <p:txBody>
          <a:bodyPr/>
          <a:lstStyle/>
          <a:p>
            <a:r>
              <a:rPr lang="en-GB" dirty="0"/>
              <a:t>Show Status</a:t>
            </a:r>
          </a:p>
        </p:txBody>
      </p:sp>
      <p:sp>
        <p:nvSpPr>
          <p:cNvPr id="3" name="TextBox 2">
            <a:extLst>
              <a:ext uri="{FF2B5EF4-FFF2-40B4-BE49-F238E27FC236}">
                <a16:creationId xmlns:a16="http://schemas.microsoft.com/office/drawing/2014/main" id="{735D0675-7A76-49B5-99BC-1506311117A4}"/>
              </a:ext>
            </a:extLst>
          </p:cNvPr>
          <p:cNvSpPr txBox="1"/>
          <p:nvPr/>
        </p:nvSpPr>
        <p:spPr>
          <a:xfrm>
            <a:off x="383386" y="206567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status</a:t>
            </a:r>
          </a:p>
        </p:txBody>
      </p:sp>
      <p:sp>
        <p:nvSpPr>
          <p:cNvPr id="8" name="TextBox 7">
            <a:extLst>
              <a:ext uri="{FF2B5EF4-FFF2-40B4-BE49-F238E27FC236}">
                <a16:creationId xmlns:a16="http://schemas.microsoft.com/office/drawing/2014/main" id="{81EAD31B-46F5-4823-ABBB-4C14D9FA53FA}"/>
              </a:ext>
            </a:extLst>
          </p:cNvPr>
          <p:cNvSpPr txBox="1"/>
          <p:nvPr/>
        </p:nvSpPr>
        <p:spPr>
          <a:xfrm>
            <a:off x="345116" y="3130686"/>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On branch master</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No commits yet</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Untracked files:</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(use "git add &lt;file&gt;..." to include in what will be committed)</a:t>
            </a:r>
          </a:p>
          <a:p>
            <a:endParaRPr lang="en-GB" sz="14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        </a:t>
            </a:r>
            <a:r>
              <a:rPr lang="en-GB" sz="1400" dirty="0">
                <a:solidFill>
                  <a:srgbClr val="C00000"/>
                </a:solidFill>
                <a:latin typeface="Cascadia Code" panose="020B0509020204030204" pitchFamily="49" charset="0"/>
                <a:ea typeface="Gotham Book" panose="020B0604030504040204" pitchFamily="34" charset="0"/>
                <a:cs typeface="Gotham Book" panose="020B0604030504040204" pitchFamily="34" charset="0"/>
              </a:rPr>
              <a:t>Function1.ps1</a:t>
            </a:r>
          </a:p>
          <a:p>
            <a:r>
              <a:rPr lang="en-GB" sz="1400" dirty="0">
                <a:solidFill>
                  <a:srgbClr val="C00000"/>
                </a:solidFill>
                <a:latin typeface="Cascadia Code" panose="020B0509020204030204" pitchFamily="49" charset="0"/>
                <a:ea typeface="Gotham Book" panose="020B0604030504040204" pitchFamily="34" charset="0"/>
                <a:cs typeface="Gotham Book" panose="020B0604030504040204" pitchFamily="34" charset="0"/>
              </a:rPr>
              <a:t>        Function2.ps1</a:t>
            </a:r>
          </a:p>
          <a:p>
            <a:endParaRPr lang="en-GB" sz="14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nothing added to commit but untracked files present (use "git add" to track)</a:t>
            </a:r>
          </a:p>
        </p:txBody>
      </p:sp>
      <p:grpSp>
        <p:nvGrpSpPr>
          <p:cNvPr id="11" name="Group 10">
            <a:extLst>
              <a:ext uri="{FF2B5EF4-FFF2-40B4-BE49-F238E27FC236}">
                <a16:creationId xmlns:a16="http://schemas.microsoft.com/office/drawing/2014/main" id="{C09056F3-814A-0443-B492-C9695BCE7B52}"/>
              </a:ext>
            </a:extLst>
          </p:cNvPr>
          <p:cNvGrpSpPr/>
          <p:nvPr/>
        </p:nvGrpSpPr>
        <p:grpSpPr>
          <a:xfrm>
            <a:off x="9192344" y="1412776"/>
            <a:ext cx="2023444" cy="1616432"/>
            <a:chOff x="9192344" y="1412776"/>
            <a:chExt cx="2023444" cy="1616432"/>
          </a:xfrm>
        </p:grpSpPr>
        <p:sp>
          <p:nvSpPr>
            <p:cNvPr id="34" name="TextBox 33">
              <a:extLst>
                <a:ext uri="{FF2B5EF4-FFF2-40B4-BE49-F238E27FC236}">
                  <a16:creationId xmlns:a16="http://schemas.microsoft.com/office/drawing/2014/main" id="{2E58EC91-B80A-B046-915F-EC3D0E96DDC3}"/>
                </a:ext>
              </a:extLst>
            </p:cNvPr>
            <p:cNvSpPr txBox="1"/>
            <p:nvPr/>
          </p:nvSpPr>
          <p:spPr>
            <a:xfrm>
              <a:off x="9315449" y="2000289"/>
              <a:ext cx="1390378"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24" name="Group 23">
              <a:extLst>
                <a:ext uri="{FF2B5EF4-FFF2-40B4-BE49-F238E27FC236}">
                  <a16:creationId xmlns:a16="http://schemas.microsoft.com/office/drawing/2014/main" id="{599F96FF-3DAF-AD4F-B9FF-649F1DA11045}"/>
                </a:ext>
              </a:extLst>
            </p:cNvPr>
            <p:cNvGrpSpPr>
              <a:grpSpLocks noChangeAspect="1"/>
            </p:cNvGrpSpPr>
            <p:nvPr/>
          </p:nvGrpSpPr>
          <p:grpSpPr>
            <a:xfrm>
              <a:off x="9192344" y="1412776"/>
              <a:ext cx="2023444" cy="1616432"/>
              <a:chOff x="1988675" y="5124939"/>
              <a:chExt cx="1317311" cy="977364"/>
            </a:xfrm>
            <a:effectLst>
              <a:glow rad="63500">
                <a:srgbClr val="0070C0">
                  <a:alpha val="40000"/>
                </a:srgbClr>
              </a:glow>
            </a:effectLst>
          </p:grpSpPr>
          <p:sp>
            <p:nvSpPr>
              <p:cNvPr id="25" name="Rectangle: Rounded Corners 12">
                <a:extLst>
                  <a:ext uri="{FF2B5EF4-FFF2-40B4-BE49-F238E27FC236}">
                    <a16:creationId xmlns:a16="http://schemas.microsoft.com/office/drawing/2014/main" id="{3CD33127-A8D0-6645-A480-AEFC9897F55F}"/>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26" name="Straight Connector 25">
                <a:extLst>
                  <a:ext uri="{FF2B5EF4-FFF2-40B4-BE49-F238E27FC236}">
                    <a16:creationId xmlns:a16="http://schemas.microsoft.com/office/drawing/2014/main" id="{3AE9F7C3-8261-034E-A244-6563A976490D}"/>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9CFBF38-1330-1946-8C44-4E2913CE7B32}"/>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EA56D18-5FBC-DF49-8BBB-5FCA6EF89738}"/>
                  </a:ext>
                </a:extLst>
              </p:cNvPr>
              <p:cNvCxnSpPr>
                <a:cxnSpLocks/>
                <a:stCxn id="25"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BE774C96-A427-F445-B221-382127983597}"/>
                </a:ext>
              </a:extLst>
            </p:cNvPr>
            <p:cNvSpPr txBox="1"/>
            <p:nvPr/>
          </p:nvSpPr>
          <p:spPr>
            <a:xfrm>
              <a:off x="9315449" y="1797111"/>
              <a:ext cx="1390367"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35" name="TextBox 34">
              <a:extLst>
                <a:ext uri="{FF2B5EF4-FFF2-40B4-BE49-F238E27FC236}">
                  <a16:creationId xmlns:a16="http://schemas.microsoft.com/office/drawing/2014/main" id="{12B98E25-0D8C-BE40-8198-BCCE85E86944}"/>
                </a:ext>
              </a:extLst>
            </p:cNvPr>
            <p:cNvSpPr txBox="1"/>
            <p:nvPr/>
          </p:nvSpPr>
          <p:spPr>
            <a:xfrm>
              <a:off x="9315449" y="2230193"/>
              <a:ext cx="1390366"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spTree>
    <p:extLst>
      <p:ext uri="{BB962C8B-B14F-4D97-AF65-F5344CB8AC3E}">
        <p14:creationId xmlns:p14="http://schemas.microsoft.com/office/powerpoint/2010/main" val="23305669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801"/>
                            </p:stCondLst>
                            <p:childTnLst>
                              <p:par>
                                <p:cTn id="8" presetID="1" presetClass="entr" presetSubtype="0"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uiExpan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1102E-E341-4A67-BACF-AC18B5242321}"/>
              </a:ext>
            </a:extLst>
          </p:cNvPr>
          <p:cNvSpPr>
            <a:spLocks noGrp="1"/>
          </p:cNvSpPr>
          <p:nvPr>
            <p:ph type="title"/>
          </p:nvPr>
        </p:nvSpPr>
        <p:spPr/>
        <p:txBody>
          <a:bodyPr/>
          <a:lstStyle/>
          <a:p>
            <a:r>
              <a:rPr lang="en-GB" dirty="0"/>
              <a:t>Stage Your Changes</a:t>
            </a:r>
          </a:p>
        </p:txBody>
      </p:sp>
      <p:sp>
        <p:nvSpPr>
          <p:cNvPr id="4" name="TextBox 3">
            <a:extLst>
              <a:ext uri="{FF2B5EF4-FFF2-40B4-BE49-F238E27FC236}">
                <a16:creationId xmlns:a16="http://schemas.microsoft.com/office/drawing/2014/main" id="{4B338DB1-73FF-421E-A604-D30B47FDBE68}"/>
              </a:ext>
            </a:extLst>
          </p:cNvPr>
          <p:cNvSpPr txBox="1"/>
          <p:nvPr/>
        </p:nvSpPr>
        <p:spPr>
          <a:xfrm>
            <a:off x="383386" y="206567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add .</a:t>
            </a:r>
          </a:p>
        </p:txBody>
      </p:sp>
      <p:sp>
        <p:nvSpPr>
          <p:cNvPr id="5" name="TextBox 4">
            <a:extLst>
              <a:ext uri="{FF2B5EF4-FFF2-40B4-BE49-F238E27FC236}">
                <a16:creationId xmlns:a16="http://schemas.microsoft.com/office/drawing/2014/main" id="{677DCC78-D31E-4229-B82A-F9095B6C413F}"/>
              </a:ext>
            </a:extLst>
          </p:cNvPr>
          <p:cNvSpPr txBox="1"/>
          <p:nvPr/>
        </p:nvSpPr>
        <p:spPr>
          <a:xfrm>
            <a:off x="383385" y="246578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status</a:t>
            </a:r>
          </a:p>
        </p:txBody>
      </p:sp>
      <p:sp>
        <p:nvSpPr>
          <p:cNvPr id="6" name="TextBox 5">
            <a:extLst>
              <a:ext uri="{FF2B5EF4-FFF2-40B4-BE49-F238E27FC236}">
                <a16:creationId xmlns:a16="http://schemas.microsoft.com/office/drawing/2014/main" id="{00B6487C-4618-443E-89CF-E612A3E0F0A0}"/>
              </a:ext>
            </a:extLst>
          </p:cNvPr>
          <p:cNvSpPr txBox="1"/>
          <p:nvPr/>
        </p:nvSpPr>
        <p:spPr>
          <a:xfrm>
            <a:off x="345116" y="3130686"/>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On branch master</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No commits yet</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Changes to be committed:</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(use "git rm --cached &lt;file&gt;..." to </a:t>
            </a:r>
            <a:r>
              <a:rPr lang="en-GB" sz="1400" dirty="0" err="1">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unstage</a:t>
            </a:r>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a:t>
            </a:r>
            <a:r>
              <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rPr>
              <a:t>new file:   Function1.ps1</a:t>
            </a:r>
          </a:p>
          <a:p>
            <a:r>
              <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rPr>
              <a:t>        new file:   Function2.ps1</a:t>
            </a: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41" name="Group 40">
            <a:extLst>
              <a:ext uri="{FF2B5EF4-FFF2-40B4-BE49-F238E27FC236}">
                <a16:creationId xmlns:a16="http://schemas.microsoft.com/office/drawing/2014/main" id="{65A8AE5D-C0AF-9E4A-A4C8-1ACF515FF110}"/>
              </a:ext>
            </a:extLst>
          </p:cNvPr>
          <p:cNvGrpSpPr/>
          <p:nvPr/>
        </p:nvGrpSpPr>
        <p:grpSpPr>
          <a:xfrm>
            <a:off x="9192344" y="1412776"/>
            <a:ext cx="2023444" cy="1616432"/>
            <a:chOff x="9192344" y="1412776"/>
            <a:chExt cx="2023444" cy="1616432"/>
          </a:xfrm>
        </p:grpSpPr>
        <p:sp>
          <p:nvSpPr>
            <p:cNvPr id="42" name="TextBox 41">
              <a:extLst>
                <a:ext uri="{FF2B5EF4-FFF2-40B4-BE49-F238E27FC236}">
                  <a16:creationId xmlns:a16="http://schemas.microsoft.com/office/drawing/2014/main" id="{95596144-665B-C342-802C-B26F0442CBCE}"/>
                </a:ext>
              </a:extLst>
            </p:cNvPr>
            <p:cNvSpPr txBox="1"/>
            <p:nvPr/>
          </p:nvSpPr>
          <p:spPr>
            <a:xfrm>
              <a:off x="9315449" y="2000289"/>
              <a:ext cx="1390378"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43" name="Group 42">
              <a:extLst>
                <a:ext uri="{FF2B5EF4-FFF2-40B4-BE49-F238E27FC236}">
                  <a16:creationId xmlns:a16="http://schemas.microsoft.com/office/drawing/2014/main" id="{69AF18F1-6A5D-BD45-B4D7-D522546686C4}"/>
                </a:ext>
              </a:extLst>
            </p:cNvPr>
            <p:cNvGrpSpPr>
              <a:grpSpLocks noChangeAspect="1"/>
            </p:cNvGrpSpPr>
            <p:nvPr/>
          </p:nvGrpSpPr>
          <p:grpSpPr>
            <a:xfrm>
              <a:off x="9192344" y="1412776"/>
              <a:ext cx="2023444" cy="1616432"/>
              <a:chOff x="1988675" y="5124939"/>
              <a:chExt cx="1317311" cy="977364"/>
            </a:xfrm>
            <a:effectLst>
              <a:glow rad="63500">
                <a:srgbClr val="0070C0">
                  <a:alpha val="40000"/>
                </a:srgbClr>
              </a:glow>
            </a:effectLst>
          </p:grpSpPr>
          <p:sp>
            <p:nvSpPr>
              <p:cNvPr id="46" name="Rectangle: Rounded Corners 12">
                <a:extLst>
                  <a:ext uri="{FF2B5EF4-FFF2-40B4-BE49-F238E27FC236}">
                    <a16:creationId xmlns:a16="http://schemas.microsoft.com/office/drawing/2014/main" id="{F8F4EF5F-6128-3E4E-B819-99938DE8299F}"/>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47" name="Straight Connector 46">
                <a:extLst>
                  <a:ext uri="{FF2B5EF4-FFF2-40B4-BE49-F238E27FC236}">
                    <a16:creationId xmlns:a16="http://schemas.microsoft.com/office/drawing/2014/main" id="{C19E250F-290A-AE41-97A5-A04F91B41382}"/>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435C4D8-53A8-B744-BA05-38730955BB67}"/>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CDD1169-E04F-084E-835D-E3935E142E3C}"/>
                  </a:ext>
                </a:extLst>
              </p:cNvPr>
              <p:cNvCxnSpPr>
                <a:cxnSpLocks/>
                <a:stCxn id="46"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86190BE5-0C8B-B240-8721-8D935E619980}"/>
                </a:ext>
              </a:extLst>
            </p:cNvPr>
            <p:cNvSpPr txBox="1"/>
            <p:nvPr/>
          </p:nvSpPr>
          <p:spPr>
            <a:xfrm>
              <a:off x="9315449" y="1797111"/>
              <a:ext cx="1390367"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45" name="TextBox 44">
              <a:extLst>
                <a:ext uri="{FF2B5EF4-FFF2-40B4-BE49-F238E27FC236}">
                  <a16:creationId xmlns:a16="http://schemas.microsoft.com/office/drawing/2014/main" id="{D9E9D01A-2A32-7A46-92ED-A5CC65665764}"/>
                </a:ext>
              </a:extLst>
            </p:cNvPr>
            <p:cNvSpPr txBox="1"/>
            <p:nvPr/>
          </p:nvSpPr>
          <p:spPr>
            <a:xfrm>
              <a:off x="9315449" y="2230193"/>
              <a:ext cx="1390366"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spTree>
    <p:extLst>
      <p:ext uri="{BB962C8B-B14F-4D97-AF65-F5344CB8AC3E}">
        <p14:creationId xmlns:p14="http://schemas.microsoft.com/office/powerpoint/2010/main" val="2945348047"/>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601"/>
                            </p:stCondLst>
                            <p:childTnLst>
                              <p:par>
                                <p:cTn id="8" presetID="1" presetClass="entr" presetSubtype="0" fill="hold" grpId="0" nodeType="afterEffect">
                                  <p:stCondLst>
                                    <p:cond delay="1000"/>
                                  </p:stCondLst>
                                  <p:iterate type="lt">
                                    <p:tmAbs val="1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3402"/>
                            </p:stCondLst>
                            <p:childTnLst>
                              <p:par>
                                <p:cTn id="11" presetID="1"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uiExpan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1102E-E341-4A67-BACF-AC18B5242321}"/>
              </a:ext>
            </a:extLst>
          </p:cNvPr>
          <p:cNvSpPr>
            <a:spLocks noGrp="1"/>
          </p:cNvSpPr>
          <p:nvPr>
            <p:ph type="title"/>
          </p:nvPr>
        </p:nvSpPr>
        <p:spPr/>
        <p:txBody>
          <a:bodyPr/>
          <a:lstStyle/>
          <a:p>
            <a:r>
              <a:rPr lang="en-GB" dirty="0"/>
              <a:t>Committing Changes</a:t>
            </a:r>
          </a:p>
        </p:txBody>
      </p:sp>
      <p:sp>
        <p:nvSpPr>
          <p:cNvPr id="4" name="TextBox 3">
            <a:extLst>
              <a:ext uri="{FF2B5EF4-FFF2-40B4-BE49-F238E27FC236}">
                <a16:creationId xmlns:a16="http://schemas.microsoft.com/office/drawing/2014/main" id="{4B338DB1-73FF-421E-A604-D30B47FDBE68}"/>
              </a:ext>
            </a:extLst>
          </p:cNvPr>
          <p:cNvSpPr txBox="1"/>
          <p:nvPr/>
        </p:nvSpPr>
        <p:spPr>
          <a:xfrm>
            <a:off x="383386" y="206567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commit -m "Adding Initial Files"</a:t>
            </a:r>
          </a:p>
        </p:txBody>
      </p:sp>
      <p:sp>
        <p:nvSpPr>
          <p:cNvPr id="6" name="TextBox 5">
            <a:extLst>
              <a:ext uri="{FF2B5EF4-FFF2-40B4-BE49-F238E27FC236}">
                <a16:creationId xmlns:a16="http://schemas.microsoft.com/office/drawing/2014/main" id="{00B6487C-4618-443E-89CF-E612A3E0F0A0}"/>
              </a:ext>
            </a:extLst>
          </p:cNvPr>
          <p:cNvSpPr txBox="1"/>
          <p:nvPr/>
        </p:nvSpPr>
        <p:spPr>
          <a:xfrm>
            <a:off x="345116" y="3130687"/>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[master (root-commit) f8b9ef8] Adding Initial Files</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2 files changed, 0 insertions(+), 0 deletions(-)</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create mode 100644 Function1.ps1</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create mode 100644 Function2.ps1</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4" name="TextBox 13">
            <a:extLst>
              <a:ext uri="{FF2B5EF4-FFF2-40B4-BE49-F238E27FC236}">
                <a16:creationId xmlns:a16="http://schemas.microsoft.com/office/drawing/2014/main" id="{623489AF-23EE-4620-9C15-15D2E0652ABB}"/>
              </a:ext>
            </a:extLst>
          </p:cNvPr>
          <p:cNvSpPr txBox="1"/>
          <p:nvPr/>
        </p:nvSpPr>
        <p:spPr>
          <a:xfrm>
            <a:off x="345115" y="3140708"/>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On branch master</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nothing to commit, working tree clean</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5" name="TextBox 14">
            <a:extLst>
              <a:ext uri="{FF2B5EF4-FFF2-40B4-BE49-F238E27FC236}">
                <a16:creationId xmlns:a16="http://schemas.microsoft.com/office/drawing/2014/main" id="{E4520E32-1DCA-47A2-9B04-8F254FCCF52D}"/>
              </a:ext>
            </a:extLst>
          </p:cNvPr>
          <p:cNvSpPr txBox="1"/>
          <p:nvPr/>
        </p:nvSpPr>
        <p:spPr>
          <a:xfrm>
            <a:off x="383386" y="2063993"/>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status</a:t>
            </a:r>
          </a:p>
        </p:txBody>
      </p:sp>
      <p:grpSp>
        <p:nvGrpSpPr>
          <p:cNvPr id="16" name="Group 15">
            <a:extLst>
              <a:ext uri="{FF2B5EF4-FFF2-40B4-BE49-F238E27FC236}">
                <a16:creationId xmlns:a16="http://schemas.microsoft.com/office/drawing/2014/main" id="{778265E9-A06F-2346-9D1F-C39420F367A5}"/>
              </a:ext>
            </a:extLst>
          </p:cNvPr>
          <p:cNvGrpSpPr/>
          <p:nvPr/>
        </p:nvGrpSpPr>
        <p:grpSpPr>
          <a:xfrm>
            <a:off x="9192344" y="1412776"/>
            <a:ext cx="2023444" cy="1616432"/>
            <a:chOff x="9192344" y="1412776"/>
            <a:chExt cx="2023444" cy="1616432"/>
          </a:xfrm>
        </p:grpSpPr>
        <p:sp>
          <p:nvSpPr>
            <p:cNvPr id="17" name="TextBox 16">
              <a:extLst>
                <a:ext uri="{FF2B5EF4-FFF2-40B4-BE49-F238E27FC236}">
                  <a16:creationId xmlns:a16="http://schemas.microsoft.com/office/drawing/2014/main" id="{FA87BAFE-B660-6C40-8AE8-BD068A90F487}"/>
                </a:ext>
              </a:extLst>
            </p:cNvPr>
            <p:cNvSpPr txBox="1"/>
            <p:nvPr/>
          </p:nvSpPr>
          <p:spPr>
            <a:xfrm>
              <a:off x="9315449" y="2000289"/>
              <a:ext cx="1390378"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18" name="Group 17">
              <a:extLst>
                <a:ext uri="{FF2B5EF4-FFF2-40B4-BE49-F238E27FC236}">
                  <a16:creationId xmlns:a16="http://schemas.microsoft.com/office/drawing/2014/main" id="{D579BC93-1644-5C42-B062-3B9BA1120245}"/>
                </a:ext>
              </a:extLst>
            </p:cNvPr>
            <p:cNvGrpSpPr>
              <a:grpSpLocks noChangeAspect="1"/>
            </p:cNvGrpSpPr>
            <p:nvPr/>
          </p:nvGrpSpPr>
          <p:grpSpPr>
            <a:xfrm>
              <a:off x="9192344" y="1412776"/>
              <a:ext cx="2023444" cy="1616432"/>
              <a:chOff x="1988675" y="5124939"/>
              <a:chExt cx="1317311" cy="977364"/>
            </a:xfrm>
            <a:effectLst>
              <a:glow rad="63500">
                <a:srgbClr val="0070C0">
                  <a:alpha val="40000"/>
                </a:srgbClr>
              </a:glow>
            </a:effectLst>
          </p:grpSpPr>
          <p:sp>
            <p:nvSpPr>
              <p:cNvPr id="21" name="Rectangle: Rounded Corners 12">
                <a:extLst>
                  <a:ext uri="{FF2B5EF4-FFF2-40B4-BE49-F238E27FC236}">
                    <a16:creationId xmlns:a16="http://schemas.microsoft.com/office/drawing/2014/main" id="{FA6AEAF2-7774-5A48-AAFC-000ED7B29CA4}"/>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22" name="Straight Connector 21">
                <a:extLst>
                  <a:ext uri="{FF2B5EF4-FFF2-40B4-BE49-F238E27FC236}">
                    <a16:creationId xmlns:a16="http://schemas.microsoft.com/office/drawing/2014/main" id="{648E6890-9227-0C4A-882D-E18FAF6C37A1}"/>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1E9F365-DFAC-FF45-809D-A680204D463E}"/>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6C19058-C5CB-094D-9698-94C190F6F532}"/>
                  </a:ext>
                </a:extLst>
              </p:cNvPr>
              <p:cNvCxnSpPr>
                <a:cxnSpLocks/>
                <a:stCxn id="21"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81075885-228C-0E49-BBAB-9915DDF91F86}"/>
                </a:ext>
              </a:extLst>
            </p:cNvPr>
            <p:cNvSpPr txBox="1"/>
            <p:nvPr/>
          </p:nvSpPr>
          <p:spPr>
            <a:xfrm>
              <a:off x="9315449" y="1797111"/>
              <a:ext cx="1390367"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20" name="TextBox 19">
              <a:extLst>
                <a:ext uri="{FF2B5EF4-FFF2-40B4-BE49-F238E27FC236}">
                  <a16:creationId xmlns:a16="http://schemas.microsoft.com/office/drawing/2014/main" id="{6FC3F22D-6E35-ED4F-8617-0D602D9FA9F9}"/>
                </a:ext>
              </a:extLst>
            </p:cNvPr>
            <p:cNvSpPr txBox="1"/>
            <p:nvPr/>
          </p:nvSpPr>
          <p:spPr>
            <a:xfrm>
              <a:off x="9315449" y="2230193"/>
              <a:ext cx="1390366"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spTree>
    <p:extLst>
      <p:ext uri="{BB962C8B-B14F-4D97-AF65-F5344CB8AC3E}">
        <p14:creationId xmlns:p14="http://schemas.microsoft.com/office/powerpoint/2010/main" val="31464410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3001"/>
                            </p:stCondLst>
                            <p:childTnLst>
                              <p:par>
                                <p:cTn id="8" presetID="1" presetClass="entr" presetSubtype="0" fill="hold" grpId="0"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iterate type="lt">
                                    <p:tmAbs val="0"/>
                                  </p:iterate>
                                  <p:childTnLst>
                                    <p:set>
                                      <p:cBhvr>
                                        <p:cTn id="13" dur="1" fill="hold">
                                          <p:stCondLst>
                                            <p:cond delay="0"/>
                                          </p:stCondLst>
                                        </p:cTn>
                                        <p:tgtEl>
                                          <p:spTgt spid="4"/>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iterate type="lt">
                                    <p:tmAbs val="100"/>
                                  </p:iterate>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801"/>
                            </p:stCondLst>
                            <p:childTnLst>
                              <p:par>
                                <p:cTn id="18" presetID="1" presetClass="entr" presetSubtype="0" fill="hold" grpId="0" nodeType="afterEffect">
                                  <p:stCondLst>
                                    <p:cond delay="100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uiExpand="1" animBg="1"/>
      <p:bldP spid="14" grpId="0" uiExpand="1"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92A024-E4EE-47D8-AB9D-A7D87C2B9CAB}"/>
              </a:ext>
            </a:extLst>
          </p:cNvPr>
          <p:cNvSpPr>
            <a:spLocks noGrp="1"/>
          </p:cNvSpPr>
          <p:nvPr>
            <p:ph type="title"/>
          </p:nvPr>
        </p:nvSpPr>
        <p:spPr/>
        <p:txBody>
          <a:bodyPr/>
          <a:lstStyle/>
          <a:p>
            <a:r>
              <a:rPr lang="en-GB" dirty="0"/>
              <a:t>What is each command doing?</a:t>
            </a:r>
          </a:p>
        </p:txBody>
      </p:sp>
      <p:grpSp>
        <p:nvGrpSpPr>
          <p:cNvPr id="76" name="Group 75">
            <a:extLst>
              <a:ext uri="{FF2B5EF4-FFF2-40B4-BE49-F238E27FC236}">
                <a16:creationId xmlns:a16="http://schemas.microsoft.com/office/drawing/2014/main" id="{DE0F272D-A99F-457A-BF19-06B539624AE3}"/>
              </a:ext>
            </a:extLst>
          </p:cNvPr>
          <p:cNvGrpSpPr/>
          <p:nvPr/>
        </p:nvGrpSpPr>
        <p:grpSpPr>
          <a:xfrm>
            <a:off x="1498737" y="4157817"/>
            <a:ext cx="1419726" cy="1058779"/>
            <a:chOff x="1498737" y="4157817"/>
            <a:chExt cx="1419726" cy="1058779"/>
          </a:xfrm>
        </p:grpSpPr>
        <p:sp>
          <p:nvSpPr>
            <p:cNvPr id="11" name="Cylinder 10">
              <a:extLst>
                <a:ext uri="{FF2B5EF4-FFF2-40B4-BE49-F238E27FC236}">
                  <a16:creationId xmlns:a16="http://schemas.microsoft.com/office/drawing/2014/main" id="{D309FF91-C0E1-4735-A8F2-D02C701D22E0}"/>
                </a:ext>
              </a:extLst>
            </p:cNvPr>
            <p:cNvSpPr/>
            <p:nvPr/>
          </p:nvSpPr>
          <p:spPr>
            <a:xfrm>
              <a:off x="1498737" y="4157817"/>
              <a:ext cx="1419726" cy="1058779"/>
            </a:xfrm>
            <a:prstGeom prst="can">
              <a:avLst>
                <a:gd name="adj" fmla="val 20370"/>
              </a:avLst>
            </a:prstGeom>
            <a:solidFill>
              <a:schemeClr val="bg2">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 name="TextBox 24">
              <a:extLst>
                <a:ext uri="{FF2B5EF4-FFF2-40B4-BE49-F238E27FC236}">
                  <a16:creationId xmlns:a16="http://schemas.microsoft.com/office/drawing/2014/main" id="{23D4874A-D04F-4884-B68A-75368C6D5DEA}"/>
                </a:ext>
              </a:extLst>
            </p:cNvPr>
            <p:cNvSpPr txBox="1"/>
            <p:nvPr/>
          </p:nvSpPr>
          <p:spPr>
            <a:xfrm>
              <a:off x="1599607" y="4572071"/>
              <a:ext cx="1227221"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a:solidFill>
                    <a:schemeClr val="tx1"/>
                  </a:solidFill>
                  <a:ea typeface="Gotham Book" panose="020B0604030504040204" pitchFamily="34" charset="0"/>
                  <a:cs typeface="Gotham Book" panose="020B0604030504040204" pitchFamily="34" charset="0"/>
                </a:rPr>
                <a:t>Workspace</a:t>
              </a:r>
            </a:p>
          </p:txBody>
        </p:sp>
      </p:grpSp>
      <p:grpSp>
        <p:nvGrpSpPr>
          <p:cNvPr id="79" name="Group 78">
            <a:extLst>
              <a:ext uri="{FF2B5EF4-FFF2-40B4-BE49-F238E27FC236}">
                <a16:creationId xmlns:a16="http://schemas.microsoft.com/office/drawing/2014/main" id="{FCDC80A2-AC85-4BFC-A404-1112DC23B41D}"/>
              </a:ext>
            </a:extLst>
          </p:cNvPr>
          <p:cNvGrpSpPr/>
          <p:nvPr/>
        </p:nvGrpSpPr>
        <p:grpSpPr>
          <a:xfrm>
            <a:off x="7399022" y="3085516"/>
            <a:ext cx="3294240" cy="2131076"/>
            <a:chOff x="7399022" y="3085516"/>
            <a:chExt cx="3294240" cy="2131076"/>
          </a:xfrm>
        </p:grpSpPr>
        <p:grpSp>
          <p:nvGrpSpPr>
            <p:cNvPr id="63" name="Group 62">
              <a:extLst>
                <a:ext uri="{FF2B5EF4-FFF2-40B4-BE49-F238E27FC236}">
                  <a16:creationId xmlns:a16="http://schemas.microsoft.com/office/drawing/2014/main" id="{50B01A2B-BF71-4A86-8C01-541158C94EDE}"/>
                </a:ext>
              </a:extLst>
            </p:cNvPr>
            <p:cNvGrpSpPr/>
            <p:nvPr/>
          </p:nvGrpSpPr>
          <p:grpSpPr>
            <a:xfrm>
              <a:off x="9118342" y="4157813"/>
              <a:ext cx="1574920" cy="1058779"/>
              <a:chOff x="9118342" y="4157813"/>
              <a:chExt cx="1574920" cy="1058779"/>
            </a:xfrm>
          </p:grpSpPr>
          <p:sp>
            <p:nvSpPr>
              <p:cNvPr id="24" name="Cylinder 23">
                <a:extLst>
                  <a:ext uri="{FF2B5EF4-FFF2-40B4-BE49-F238E27FC236}">
                    <a16:creationId xmlns:a16="http://schemas.microsoft.com/office/drawing/2014/main" id="{26475497-8AA4-40F6-B50D-B22161B22844}"/>
                  </a:ext>
                </a:extLst>
              </p:cNvPr>
              <p:cNvSpPr/>
              <p:nvPr/>
            </p:nvSpPr>
            <p:spPr>
              <a:xfrm>
                <a:off x="9195939" y="4157813"/>
                <a:ext cx="1419726" cy="1058779"/>
              </a:xfrm>
              <a:prstGeom prst="can">
                <a:avLst>
                  <a:gd name="adj" fmla="val 20370"/>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 name="TextBox 27">
                <a:extLst>
                  <a:ext uri="{FF2B5EF4-FFF2-40B4-BE49-F238E27FC236}">
                    <a16:creationId xmlns:a16="http://schemas.microsoft.com/office/drawing/2014/main" id="{7422336C-2F55-4D17-B76A-BD14093C2833}"/>
                  </a:ext>
                </a:extLst>
              </p:cNvPr>
              <p:cNvSpPr txBox="1"/>
              <p:nvPr/>
            </p:nvSpPr>
            <p:spPr>
              <a:xfrm>
                <a:off x="9118342" y="4568892"/>
                <a:ext cx="157492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a:solidFill>
                      <a:schemeClr val="tx1"/>
                    </a:solidFill>
                    <a:ea typeface="Gotham Book" panose="020B0604030504040204" pitchFamily="34" charset="0"/>
                    <a:cs typeface="Gotham Book" panose="020B0604030504040204" pitchFamily="34" charset="0"/>
                  </a:rPr>
                  <a:t>remote repo</a:t>
                </a:r>
              </a:p>
            </p:txBody>
          </p:sp>
        </p:grpSp>
        <p:sp>
          <p:nvSpPr>
            <p:cNvPr id="37" name="Arrow: Right 36">
              <a:extLst>
                <a:ext uri="{FF2B5EF4-FFF2-40B4-BE49-F238E27FC236}">
                  <a16:creationId xmlns:a16="http://schemas.microsoft.com/office/drawing/2014/main" id="{A925A0BF-0719-48E9-8B68-6FD787E7B2CE}"/>
                </a:ext>
              </a:extLst>
            </p:cNvPr>
            <p:cNvSpPr/>
            <p:nvPr/>
          </p:nvSpPr>
          <p:spPr>
            <a:xfrm>
              <a:off x="7399022" y="3085516"/>
              <a:ext cx="2491331" cy="637674"/>
            </a:xfrm>
            <a:prstGeom prst="rightArrow">
              <a:avLst/>
            </a:prstGeom>
            <a:solidFill>
              <a:schemeClr val="accent6">
                <a:lumMod val="60000"/>
                <a:lumOff val="40000"/>
                <a:alpha val="62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33" name="Straight Connector 32">
              <a:extLst>
                <a:ext uri="{FF2B5EF4-FFF2-40B4-BE49-F238E27FC236}">
                  <a16:creationId xmlns:a16="http://schemas.microsoft.com/office/drawing/2014/main" id="{5151C3D1-947B-4633-8F05-1A16AC873CD2}"/>
                </a:ext>
              </a:extLst>
            </p:cNvPr>
            <p:cNvCxnSpPr>
              <a:cxnSpLocks/>
            </p:cNvCxnSpPr>
            <p:nvPr/>
          </p:nvCxnSpPr>
          <p:spPr>
            <a:xfrm flipV="1">
              <a:off x="9934270" y="3099037"/>
              <a:ext cx="0" cy="1058777"/>
            </a:xfrm>
            <a:prstGeom prst="line">
              <a:avLst/>
            </a:prstGeom>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0154FD02-DD62-4BF2-A316-B653FB7128F3}"/>
                </a:ext>
              </a:extLst>
            </p:cNvPr>
            <p:cNvSpPr txBox="1"/>
            <p:nvPr/>
          </p:nvSpPr>
          <p:spPr>
            <a:xfrm>
              <a:off x="7646067" y="3224296"/>
              <a:ext cx="200025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a:solidFill>
                    <a:schemeClr val="tx1"/>
                  </a:solidFill>
                  <a:ea typeface="Gotham Book" panose="020B0604030504040204" pitchFamily="34" charset="0"/>
                  <a:cs typeface="Gotham Book" panose="020B0604030504040204" pitchFamily="34" charset="0"/>
                </a:rPr>
                <a:t>push</a:t>
              </a:r>
            </a:p>
          </p:txBody>
        </p:sp>
      </p:grpSp>
      <p:grpSp>
        <p:nvGrpSpPr>
          <p:cNvPr id="82" name="Group 81">
            <a:extLst>
              <a:ext uri="{FF2B5EF4-FFF2-40B4-BE49-F238E27FC236}">
                <a16:creationId xmlns:a16="http://schemas.microsoft.com/office/drawing/2014/main" id="{751954F7-AE47-48EF-A05E-BA4AF2115566}"/>
              </a:ext>
            </a:extLst>
          </p:cNvPr>
          <p:cNvGrpSpPr/>
          <p:nvPr/>
        </p:nvGrpSpPr>
        <p:grpSpPr>
          <a:xfrm>
            <a:off x="2208600" y="3085516"/>
            <a:ext cx="3275597" cy="2131080"/>
            <a:chOff x="2208600" y="3085516"/>
            <a:chExt cx="3275597" cy="2131080"/>
          </a:xfrm>
        </p:grpSpPr>
        <p:sp>
          <p:nvSpPr>
            <p:cNvPr id="35" name="Arrow: Right 34">
              <a:extLst>
                <a:ext uri="{FF2B5EF4-FFF2-40B4-BE49-F238E27FC236}">
                  <a16:creationId xmlns:a16="http://schemas.microsoft.com/office/drawing/2014/main" id="{4CFB404C-68E9-4550-98A2-036C8749A3BF}"/>
                </a:ext>
              </a:extLst>
            </p:cNvPr>
            <p:cNvSpPr/>
            <p:nvPr/>
          </p:nvSpPr>
          <p:spPr>
            <a:xfrm>
              <a:off x="2252517" y="3085516"/>
              <a:ext cx="2491331" cy="637674"/>
            </a:xfrm>
            <a:prstGeom prst="rightArrow">
              <a:avLst/>
            </a:prstGeom>
            <a:solidFill>
              <a:srgbClr val="00B0F0">
                <a:alpha val="38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grpSp>
          <p:nvGrpSpPr>
            <p:cNvPr id="61" name="Group 60">
              <a:extLst>
                <a:ext uri="{FF2B5EF4-FFF2-40B4-BE49-F238E27FC236}">
                  <a16:creationId xmlns:a16="http://schemas.microsoft.com/office/drawing/2014/main" id="{7DDC8EA4-BD1D-4216-9674-383391AC90C9}"/>
                </a:ext>
              </a:extLst>
            </p:cNvPr>
            <p:cNvGrpSpPr/>
            <p:nvPr/>
          </p:nvGrpSpPr>
          <p:grpSpPr>
            <a:xfrm>
              <a:off x="4064471" y="4157817"/>
              <a:ext cx="1419726" cy="1058779"/>
              <a:chOff x="4064471" y="4157817"/>
              <a:chExt cx="1419726" cy="1058779"/>
            </a:xfrm>
          </p:grpSpPr>
          <p:sp>
            <p:nvSpPr>
              <p:cNvPr id="22" name="Cylinder 21">
                <a:extLst>
                  <a:ext uri="{FF2B5EF4-FFF2-40B4-BE49-F238E27FC236}">
                    <a16:creationId xmlns:a16="http://schemas.microsoft.com/office/drawing/2014/main" id="{8699249A-8D04-45A9-AC45-043DBD1DB6B1}"/>
                  </a:ext>
                </a:extLst>
              </p:cNvPr>
              <p:cNvSpPr/>
              <p:nvPr/>
            </p:nvSpPr>
            <p:spPr>
              <a:xfrm>
                <a:off x="4064471" y="4157817"/>
                <a:ext cx="1419726" cy="1058779"/>
              </a:xfrm>
              <a:prstGeom prst="can">
                <a:avLst>
                  <a:gd name="adj" fmla="val 20370"/>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6" name="TextBox 25">
                <a:extLst>
                  <a:ext uri="{FF2B5EF4-FFF2-40B4-BE49-F238E27FC236}">
                    <a16:creationId xmlns:a16="http://schemas.microsoft.com/office/drawing/2014/main" id="{B07CD591-5640-403C-92F1-73ABECF9F5A3}"/>
                  </a:ext>
                </a:extLst>
              </p:cNvPr>
              <p:cNvSpPr txBox="1"/>
              <p:nvPr/>
            </p:nvSpPr>
            <p:spPr>
              <a:xfrm>
                <a:off x="4160724" y="4578088"/>
                <a:ext cx="1227221"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a:solidFill>
                      <a:schemeClr val="tx1"/>
                    </a:solidFill>
                    <a:ea typeface="Gotham Book" panose="020B0604030504040204" pitchFamily="34" charset="0"/>
                    <a:cs typeface="Gotham Book" panose="020B0604030504040204" pitchFamily="34" charset="0"/>
                  </a:rPr>
                  <a:t>index</a:t>
                </a:r>
              </a:p>
            </p:txBody>
          </p:sp>
        </p:grpSp>
        <p:cxnSp>
          <p:nvCxnSpPr>
            <p:cNvPr id="31" name="Straight Connector 30">
              <a:extLst>
                <a:ext uri="{FF2B5EF4-FFF2-40B4-BE49-F238E27FC236}">
                  <a16:creationId xmlns:a16="http://schemas.microsoft.com/office/drawing/2014/main" id="{B59A7C8C-DE48-44DF-A7FF-D4B47B31053F}"/>
                </a:ext>
              </a:extLst>
            </p:cNvPr>
            <p:cNvCxnSpPr>
              <a:cxnSpLocks/>
            </p:cNvCxnSpPr>
            <p:nvPr/>
          </p:nvCxnSpPr>
          <p:spPr>
            <a:xfrm flipV="1">
              <a:off x="4774334" y="3099039"/>
              <a:ext cx="0" cy="1058777"/>
            </a:xfrm>
            <a:prstGeom prst="line">
              <a:avLst/>
            </a:prstGeom>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3D24D197-90A0-4C4C-B3FA-B96847803794}"/>
                </a:ext>
              </a:extLst>
            </p:cNvPr>
            <p:cNvSpPr txBox="1"/>
            <p:nvPr/>
          </p:nvSpPr>
          <p:spPr>
            <a:xfrm>
              <a:off x="2495657" y="3235076"/>
              <a:ext cx="200025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a:solidFill>
                    <a:schemeClr val="tx1"/>
                  </a:solidFill>
                  <a:ea typeface="Gotham Book" panose="020B0604030504040204" pitchFamily="34" charset="0"/>
                  <a:cs typeface="Gotham Book" panose="020B0604030504040204" pitchFamily="34" charset="0"/>
                </a:rPr>
                <a:t>add</a:t>
              </a:r>
            </a:p>
          </p:txBody>
        </p:sp>
        <p:cxnSp>
          <p:nvCxnSpPr>
            <p:cNvPr id="64" name="Straight Connector 63">
              <a:extLst>
                <a:ext uri="{FF2B5EF4-FFF2-40B4-BE49-F238E27FC236}">
                  <a16:creationId xmlns:a16="http://schemas.microsoft.com/office/drawing/2014/main" id="{E939D025-A47D-45E5-9533-D2078EC53464}"/>
                </a:ext>
              </a:extLst>
            </p:cNvPr>
            <p:cNvCxnSpPr>
              <a:cxnSpLocks/>
            </p:cNvCxnSpPr>
            <p:nvPr/>
          </p:nvCxnSpPr>
          <p:spPr>
            <a:xfrm flipV="1">
              <a:off x="2208600" y="3099040"/>
              <a:ext cx="0" cy="1058777"/>
            </a:xfrm>
            <a:prstGeom prst="line">
              <a:avLst/>
            </a:prstGeom>
            <a:ln/>
          </p:spPr>
          <p:style>
            <a:lnRef idx="1">
              <a:schemeClr val="dk1"/>
            </a:lnRef>
            <a:fillRef idx="0">
              <a:schemeClr val="dk1"/>
            </a:fillRef>
            <a:effectRef idx="0">
              <a:schemeClr val="dk1"/>
            </a:effectRef>
            <a:fontRef idx="minor">
              <a:schemeClr val="tx1"/>
            </a:fontRef>
          </p:style>
        </p:cxnSp>
      </p:grpSp>
      <p:grpSp>
        <p:nvGrpSpPr>
          <p:cNvPr id="78" name="Group 77">
            <a:extLst>
              <a:ext uri="{FF2B5EF4-FFF2-40B4-BE49-F238E27FC236}">
                <a16:creationId xmlns:a16="http://schemas.microsoft.com/office/drawing/2014/main" id="{908C1770-DBA5-47A6-BFA5-4842698E9254}"/>
              </a:ext>
            </a:extLst>
          </p:cNvPr>
          <p:cNvGrpSpPr/>
          <p:nvPr/>
        </p:nvGrpSpPr>
        <p:grpSpPr>
          <a:xfrm>
            <a:off x="4812841" y="3085516"/>
            <a:ext cx="3314687" cy="2131080"/>
            <a:chOff x="4812841" y="3085516"/>
            <a:chExt cx="3314687" cy="2131080"/>
          </a:xfrm>
        </p:grpSpPr>
        <p:grpSp>
          <p:nvGrpSpPr>
            <p:cNvPr id="62" name="Group 61">
              <a:extLst>
                <a:ext uri="{FF2B5EF4-FFF2-40B4-BE49-F238E27FC236}">
                  <a16:creationId xmlns:a16="http://schemas.microsoft.com/office/drawing/2014/main" id="{FBD89393-BFFE-41D6-84C7-6A255A124763}"/>
                </a:ext>
              </a:extLst>
            </p:cNvPr>
            <p:cNvGrpSpPr/>
            <p:nvPr/>
          </p:nvGrpSpPr>
          <p:grpSpPr>
            <a:xfrm>
              <a:off x="6552608" y="4157817"/>
              <a:ext cx="1574920" cy="1058779"/>
              <a:chOff x="6552608" y="4157817"/>
              <a:chExt cx="1574920" cy="1058779"/>
            </a:xfrm>
          </p:grpSpPr>
          <p:sp>
            <p:nvSpPr>
              <p:cNvPr id="23" name="Cylinder 22">
                <a:extLst>
                  <a:ext uri="{FF2B5EF4-FFF2-40B4-BE49-F238E27FC236}">
                    <a16:creationId xmlns:a16="http://schemas.microsoft.com/office/drawing/2014/main" id="{CC4ECB24-51A6-4F8B-B6F2-79A7CB9ECF32}"/>
                  </a:ext>
                </a:extLst>
              </p:cNvPr>
              <p:cNvSpPr/>
              <p:nvPr/>
            </p:nvSpPr>
            <p:spPr>
              <a:xfrm>
                <a:off x="6630205" y="4157817"/>
                <a:ext cx="1419726" cy="1058779"/>
              </a:xfrm>
              <a:prstGeom prst="can">
                <a:avLst>
                  <a:gd name="adj" fmla="val 20370"/>
                </a:avLst>
              </a:prstGeom>
              <a:solidFill>
                <a:srgbClr val="9DF18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 name="TextBox 26">
                <a:extLst>
                  <a:ext uri="{FF2B5EF4-FFF2-40B4-BE49-F238E27FC236}">
                    <a16:creationId xmlns:a16="http://schemas.microsoft.com/office/drawing/2014/main" id="{A8CED14C-2504-4DDF-A60A-5F6F71B10CDD}"/>
                  </a:ext>
                </a:extLst>
              </p:cNvPr>
              <p:cNvSpPr txBox="1"/>
              <p:nvPr/>
            </p:nvSpPr>
            <p:spPr>
              <a:xfrm>
                <a:off x="6552608" y="4517925"/>
                <a:ext cx="157492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a:solidFill>
                      <a:schemeClr val="tx1"/>
                    </a:solidFill>
                    <a:ea typeface="Gotham Book" panose="020B0604030504040204" pitchFamily="34" charset="0"/>
                    <a:cs typeface="Gotham Book" panose="020B0604030504040204" pitchFamily="34" charset="0"/>
                  </a:rPr>
                  <a:t>repository</a:t>
                </a:r>
              </a:p>
            </p:txBody>
          </p:sp>
        </p:grpSp>
        <p:sp>
          <p:nvSpPr>
            <p:cNvPr id="36" name="Arrow: Right 35">
              <a:extLst>
                <a:ext uri="{FF2B5EF4-FFF2-40B4-BE49-F238E27FC236}">
                  <a16:creationId xmlns:a16="http://schemas.microsoft.com/office/drawing/2014/main" id="{A36A88FA-BEAD-44F9-8CE0-E6D6DCD2A7B9}"/>
                </a:ext>
              </a:extLst>
            </p:cNvPr>
            <p:cNvSpPr/>
            <p:nvPr/>
          </p:nvSpPr>
          <p:spPr>
            <a:xfrm>
              <a:off x="4812841" y="3085516"/>
              <a:ext cx="2490118" cy="637674"/>
            </a:xfrm>
            <a:prstGeom prst="rightArrow">
              <a:avLst/>
            </a:prstGeom>
            <a:solidFill>
              <a:srgbClr val="9AF08C">
                <a:alpha val="5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57" name="TextBox 56">
              <a:extLst>
                <a:ext uri="{FF2B5EF4-FFF2-40B4-BE49-F238E27FC236}">
                  <a16:creationId xmlns:a16="http://schemas.microsoft.com/office/drawing/2014/main" id="{F6C47981-B280-4FED-8570-063C029CECDC}"/>
                </a:ext>
              </a:extLst>
            </p:cNvPr>
            <p:cNvSpPr txBox="1"/>
            <p:nvPr/>
          </p:nvSpPr>
          <p:spPr>
            <a:xfrm>
              <a:off x="4999879" y="3235076"/>
              <a:ext cx="200025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a:solidFill>
                    <a:schemeClr val="tx1"/>
                  </a:solidFill>
                  <a:ea typeface="Gotham Book" panose="020B0604030504040204" pitchFamily="34" charset="0"/>
                  <a:cs typeface="Gotham Book" panose="020B0604030504040204" pitchFamily="34" charset="0"/>
                </a:rPr>
                <a:t>commit</a:t>
              </a:r>
            </a:p>
          </p:txBody>
        </p:sp>
        <p:cxnSp>
          <p:nvCxnSpPr>
            <p:cNvPr id="66" name="Straight Connector 65">
              <a:extLst>
                <a:ext uri="{FF2B5EF4-FFF2-40B4-BE49-F238E27FC236}">
                  <a16:creationId xmlns:a16="http://schemas.microsoft.com/office/drawing/2014/main" id="{4683C271-E307-409E-BA46-734083010BB5}"/>
                </a:ext>
              </a:extLst>
            </p:cNvPr>
            <p:cNvCxnSpPr>
              <a:cxnSpLocks/>
            </p:cNvCxnSpPr>
            <p:nvPr/>
          </p:nvCxnSpPr>
          <p:spPr>
            <a:xfrm flipV="1">
              <a:off x="7340068" y="3107964"/>
              <a:ext cx="0" cy="1058777"/>
            </a:xfrm>
            <a:prstGeom prst="line">
              <a:avLst/>
            </a:prstGeom>
            <a:ln/>
          </p:spPr>
          <p:style>
            <a:lnRef idx="1">
              <a:schemeClr val="dk1"/>
            </a:lnRef>
            <a:fillRef idx="0">
              <a:schemeClr val="dk1"/>
            </a:fillRef>
            <a:effectRef idx="0">
              <a:schemeClr val="dk1"/>
            </a:effectRef>
            <a:fontRef idx="minor">
              <a:schemeClr val="tx1"/>
            </a:fontRef>
          </p:style>
        </p:cxnSp>
      </p:grpSp>
      <p:grpSp>
        <p:nvGrpSpPr>
          <p:cNvPr id="84" name="Group 83">
            <a:extLst>
              <a:ext uri="{FF2B5EF4-FFF2-40B4-BE49-F238E27FC236}">
                <a16:creationId xmlns:a16="http://schemas.microsoft.com/office/drawing/2014/main" id="{8A50ADD8-3C36-4464-880F-2193F9AF6724}"/>
              </a:ext>
            </a:extLst>
          </p:cNvPr>
          <p:cNvGrpSpPr/>
          <p:nvPr/>
        </p:nvGrpSpPr>
        <p:grpSpPr>
          <a:xfrm>
            <a:off x="2208600" y="2060512"/>
            <a:ext cx="5131468" cy="1058778"/>
            <a:chOff x="2208600" y="2060512"/>
            <a:chExt cx="5131468" cy="1058778"/>
          </a:xfrm>
        </p:grpSpPr>
        <p:sp>
          <p:nvSpPr>
            <p:cNvPr id="55" name="TextBox 54">
              <a:extLst>
                <a:ext uri="{FF2B5EF4-FFF2-40B4-BE49-F238E27FC236}">
                  <a16:creationId xmlns:a16="http://schemas.microsoft.com/office/drawing/2014/main" id="{0346032A-7277-483B-9A84-3A70FFBC9145}"/>
                </a:ext>
              </a:extLst>
            </p:cNvPr>
            <p:cNvSpPr txBox="1"/>
            <p:nvPr/>
          </p:nvSpPr>
          <p:spPr>
            <a:xfrm>
              <a:off x="3769895" y="2420625"/>
              <a:ext cx="200025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GB" sz="1600" dirty="0">
                  <a:solidFill>
                    <a:schemeClr val="tx1"/>
                  </a:solidFill>
                  <a:ea typeface="Gotham Book" panose="020B0604030504040204" pitchFamily="34" charset="0"/>
                  <a:cs typeface="Gotham Book" panose="020B0604030504040204" pitchFamily="34" charset="0"/>
                </a:rPr>
                <a:t>commit -a</a:t>
              </a:r>
            </a:p>
          </p:txBody>
        </p:sp>
        <p:sp>
          <p:nvSpPr>
            <p:cNvPr id="53" name="Arrow: Right 52">
              <a:extLst>
                <a:ext uri="{FF2B5EF4-FFF2-40B4-BE49-F238E27FC236}">
                  <a16:creationId xmlns:a16="http://schemas.microsoft.com/office/drawing/2014/main" id="{4C18F183-7C59-4F40-AA32-05D5C0B965BF}"/>
                </a:ext>
              </a:extLst>
            </p:cNvPr>
            <p:cNvSpPr/>
            <p:nvPr/>
          </p:nvSpPr>
          <p:spPr>
            <a:xfrm>
              <a:off x="2252517" y="2290781"/>
              <a:ext cx="5050442" cy="637674"/>
            </a:xfrm>
            <a:prstGeom prst="rightArrow">
              <a:avLst/>
            </a:prstGeom>
            <a:solidFill>
              <a:srgbClr val="9AF08C">
                <a:alpha val="5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65" name="Straight Connector 64">
              <a:extLst>
                <a:ext uri="{FF2B5EF4-FFF2-40B4-BE49-F238E27FC236}">
                  <a16:creationId xmlns:a16="http://schemas.microsoft.com/office/drawing/2014/main" id="{1D17DF81-075F-4585-9DF0-932A462346EC}"/>
                </a:ext>
              </a:extLst>
            </p:cNvPr>
            <p:cNvCxnSpPr>
              <a:cxnSpLocks/>
            </p:cNvCxnSpPr>
            <p:nvPr/>
          </p:nvCxnSpPr>
          <p:spPr>
            <a:xfrm flipV="1">
              <a:off x="2208600" y="2060513"/>
              <a:ext cx="0" cy="1058777"/>
            </a:xfrm>
            <a:prstGeom prst="line">
              <a:avLst/>
            </a:prstGeom>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D2EE5F-66BC-4CB9-98A3-3C95C0505415}"/>
                </a:ext>
              </a:extLst>
            </p:cNvPr>
            <p:cNvCxnSpPr>
              <a:cxnSpLocks/>
            </p:cNvCxnSpPr>
            <p:nvPr/>
          </p:nvCxnSpPr>
          <p:spPr>
            <a:xfrm flipV="1">
              <a:off x="7340068" y="2060512"/>
              <a:ext cx="0" cy="1058777"/>
            </a:xfrm>
            <a:prstGeom prst="line">
              <a:avLst/>
            </a:prstGeom>
            <a:ln/>
          </p:spPr>
          <p:style>
            <a:lnRef idx="1">
              <a:schemeClr val="dk1"/>
            </a:lnRef>
            <a:fillRef idx="0">
              <a:schemeClr val="dk1"/>
            </a:fillRef>
            <a:effectRef idx="0">
              <a:schemeClr val="dk1"/>
            </a:effectRef>
            <a:fontRef idx="minor">
              <a:schemeClr val="tx1"/>
            </a:fontRef>
          </p:style>
        </p:cxnSp>
      </p:grpSp>
      <p:graphicFrame>
        <p:nvGraphicFramePr>
          <p:cNvPr id="2" name="Diagram 1">
            <a:extLst>
              <a:ext uri="{FF2B5EF4-FFF2-40B4-BE49-F238E27FC236}">
                <a16:creationId xmlns:a16="http://schemas.microsoft.com/office/drawing/2014/main" id="{E7D501B7-7B08-EC47-A7B1-79C7B9788D22}"/>
              </a:ext>
            </a:extLst>
          </p:cNvPr>
          <p:cNvGraphicFramePr/>
          <p:nvPr>
            <p:extLst>
              <p:ext uri="{D42A27DB-BD31-4B8C-83A1-F6EECF244321}">
                <p14:modId xmlns:p14="http://schemas.microsoft.com/office/powerpoint/2010/main" val="3074419630"/>
              </p:ext>
            </p:extLst>
          </p:nvPr>
        </p:nvGraphicFramePr>
        <p:xfrm>
          <a:off x="1257300" y="5205266"/>
          <a:ext cx="9677400" cy="1433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167173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99E46D5B-CA66-C240-B5F0-55B678F34D7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graphicEl>
                                              <a:dgm id="{7AB825A6-F6C5-6541-AD6F-59091FD6785C}"/>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graphicEl>
                                              <a:dgm id="{5B7FF504-40FC-6148-B7F2-7A0091DAD78F}"/>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graphicEl>
                                              <a:dgm id="{BD112649-6910-0A48-871B-01A08809022B}"/>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graphicEl>
                                              <a:dgm id="{146951B7-181F-954C-86E0-42ECA23F1F96}"/>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graphicEl>
                                              <a:dgm id="{3C58181A-8A1D-3941-8995-6DECAECCAECD}"/>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graphicEl>
                                              <a:dgm id="{ECAAA350-7A5D-8047-8055-B480B41B51D4}"/>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2">
                                            <p:graphicEl>
                                              <a:dgm id="{99E46D5B-CA66-C240-B5F0-55B678F34D7D}"/>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2">
                                            <p:graphicEl>
                                              <a:dgm id="{7AB825A6-F6C5-6541-AD6F-59091FD6785C}"/>
                                            </p:graphicEl>
                                          </p:spTgt>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2">
                                            <p:graphicEl>
                                              <a:dgm id="{5B7FF504-40FC-6148-B7F2-7A0091DAD78F}"/>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2">
                                            <p:graphicEl>
                                              <a:dgm id="{BD112649-6910-0A48-871B-01A08809022B}"/>
                                            </p:graphicEl>
                                          </p:spTgt>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2">
                                            <p:graphicEl>
                                              <a:dgm id="{146951B7-181F-954C-86E0-42ECA23F1F96}"/>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2">
                                            <p:graphicEl>
                                              <a:dgm id="{3C58181A-8A1D-3941-8995-6DECAECCAECD}"/>
                                            </p:graphicEl>
                                          </p:spTgt>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
                                            <p:graphicEl>
                                              <a:dgm id="{ECAAA350-7A5D-8047-8055-B480B41B51D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Graphic spid="2" grpId="1"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1102E-E341-4A67-BACF-AC18B5242321}"/>
              </a:ext>
            </a:extLst>
          </p:cNvPr>
          <p:cNvSpPr>
            <a:spLocks noGrp="1"/>
          </p:cNvSpPr>
          <p:nvPr>
            <p:ph type="title"/>
          </p:nvPr>
        </p:nvSpPr>
        <p:spPr/>
        <p:txBody>
          <a:bodyPr/>
          <a:lstStyle/>
          <a:p>
            <a:r>
              <a:rPr lang="en-GB" dirty="0"/>
              <a:t>Using git log to See Our Commits</a:t>
            </a:r>
          </a:p>
        </p:txBody>
      </p:sp>
      <p:sp>
        <p:nvSpPr>
          <p:cNvPr id="4" name="TextBox 3">
            <a:extLst>
              <a:ext uri="{FF2B5EF4-FFF2-40B4-BE49-F238E27FC236}">
                <a16:creationId xmlns:a16="http://schemas.microsoft.com/office/drawing/2014/main" id="{4B338DB1-73FF-421E-A604-D30B47FDBE68}"/>
              </a:ext>
            </a:extLst>
          </p:cNvPr>
          <p:cNvSpPr txBox="1"/>
          <p:nvPr/>
        </p:nvSpPr>
        <p:spPr>
          <a:xfrm>
            <a:off x="383386" y="206567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log</a:t>
            </a:r>
          </a:p>
        </p:txBody>
      </p:sp>
      <p:sp>
        <p:nvSpPr>
          <p:cNvPr id="6" name="TextBox 5">
            <a:extLst>
              <a:ext uri="{FF2B5EF4-FFF2-40B4-BE49-F238E27FC236}">
                <a16:creationId xmlns:a16="http://schemas.microsoft.com/office/drawing/2014/main" id="{00B6487C-4618-443E-89CF-E612A3E0F0A0}"/>
              </a:ext>
            </a:extLst>
          </p:cNvPr>
          <p:cNvSpPr txBox="1"/>
          <p:nvPr/>
        </p:nvSpPr>
        <p:spPr>
          <a:xfrm>
            <a:off x="345116" y="3130687"/>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endParaRPr lang="en-GB" sz="1400" dirty="0">
              <a:solidFill>
                <a:schemeClr val="accent6">
                  <a:lumMod val="7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rgbClr val="FFFF00"/>
                </a:solidFill>
                <a:latin typeface="Cascadia Code" panose="020B0509020204030204" pitchFamily="49" charset="0"/>
                <a:ea typeface="Gotham Book" panose="020B0604030504040204" pitchFamily="34" charset="0"/>
                <a:cs typeface="Gotham Book" panose="020B0604030504040204" pitchFamily="34" charset="0"/>
              </a:rPr>
              <a:t>commit f8b9ef8d236f7dd2ebf8bd43d674df9ba90a5bf4 </a:t>
            </a:r>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a:t>
            </a:r>
            <a:r>
              <a:rPr lang="en-GB" sz="1400" dirty="0">
                <a:solidFill>
                  <a:srgbClr val="3DCCDF"/>
                </a:solidFill>
                <a:latin typeface="Cascadia Code" panose="020B0509020204030204" pitchFamily="49" charset="0"/>
                <a:ea typeface="Gotham Book" panose="020B0604030504040204" pitchFamily="34" charset="0"/>
                <a:cs typeface="Gotham Book" panose="020B0604030504040204" pitchFamily="34" charset="0"/>
              </a:rPr>
              <a:t>HEAD -&gt; </a:t>
            </a:r>
            <a:r>
              <a:rPr lang="en-GB" sz="1400" dirty="0">
                <a:solidFill>
                  <a:srgbClr val="0DD140"/>
                </a:solidFill>
                <a:latin typeface="Cascadia Code" panose="020B0509020204030204" pitchFamily="49" charset="0"/>
                <a:ea typeface="Gotham Book" panose="020B0604030504040204" pitchFamily="34" charset="0"/>
                <a:cs typeface="Gotham Book" panose="020B0604030504040204" pitchFamily="34" charset="0"/>
              </a:rPr>
              <a:t>master</a:t>
            </a:r>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Author: Brett Miller &lt;brett@millerb.co.uk&gt;</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Date:   Tue Sep 24 17:54:18 2019 +0100</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Adding Initial Files</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15" name="Group 14">
            <a:extLst>
              <a:ext uri="{FF2B5EF4-FFF2-40B4-BE49-F238E27FC236}">
                <a16:creationId xmlns:a16="http://schemas.microsoft.com/office/drawing/2014/main" id="{0B192A9E-C9C4-1845-900C-9F92976799B2}"/>
              </a:ext>
            </a:extLst>
          </p:cNvPr>
          <p:cNvGrpSpPr/>
          <p:nvPr/>
        </p:nvGrpSpPr>
        <p:grpSpPr>
          <a:xfrm>
            <a:off x="9192344" y="1412776"/>
            <a:ext cx="2023444" cy="1616432"/>
            <a:chOff x="9192344" y="1412776"/>
            <a:chExt cx="2023444" cy="1616432"/>
          </a:xfrm>
        </p:grpSpPr>
        <p:sp>
          <p:nvSpPr>
            <p:cNvPr id="16" name="TextBox 15">
              <a:extLst>
                <a:ext uri="{FF2B5EF4-FFF2-40B4-BE49-F238E27FC236}">
                  <a16:creationId xmlns:a16="http://schemas.microsoft.com/office/drawing/2014/main" id="{E27056FF-FE70-764D-9A0D-53BC28EE4089}"/>
                </a:ext>
              </a:extLst>
            </p:cNvPr>
            <p:cNvSpPr txBox="1"/>
            <p:nvPr/>
          </p:nvSpPr>
          <p:spPr>
            <a:xfrm>
              <a:off x="9315449" y="2000289"/>
              <a:ext cx="1390378"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17" name="Group 16">
              <a:extLst>
                <a:ext uri="{FF2B5EF4-FFF2-40B4-BE49-F238E27FC236}">
                  <a16:creationId xmlns:a16="http://schemas.microsoft.com/office/drawing/2014/main" id="{7EFF2D25-480E-954D-AC0F-D34D4DCBFE10}"/>
                </a:ext>
              </a:extLst>
            </p:cNvPr>
            <p:cNvGrpSpPr>
              <a:grpSpLocks noChangeAspect="1"/>
            </p:cNvGrpSpPr>
            <p:nvPr/>
          </p:nvGrpSpPr>
          <p:grpSpPr>
            <a:xfrm>
              <a:off x="9192344" y="1412776"/>
              <a:ext cx="2023444" cy="1616432"/>
              <a:chOff x="1988675" y="5124939"/>
              <a:chExt cx="1317311" cy="977364"/>
            </a:xfrm>
            <a:effectLst>
              <a:glow rad="63500">
                <a:srgbClr val="0070C0">
                  <a:alpha val="40000"/>
                </a:srgbClr>
              </a:glow>
            </a:effectLst>
          </p:grpSpPr>
          <p:sp>
            <p:nvSpPr>
              <p:cNvPr id="20" name="Rectangle: Rounded Corners 12">
                <a:extLst>
                  <a:ext uri="{FF2B5EF4-FFF2-40B4-BE49-F238E27FC236}">
                    <a16:creationId xmlns:a16="http://schemas.microsoft.com/office/drawing/2014/main" id="{F8F84327-A0E2-EB48-92DF-054F7552F93D}"/>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21" name="Straight Connector 20">
                <a:extLst>
                  <a:ext uri="{FF2B5EF4-FFF2-40B4-BE49-F238E27FC236}">
                    <a16:creationId xmlns:a16="http://schemas.microsoft.com/office/drawing/2014/main" id="{A2A2BB90-899D-AB41-A620-2041A295AD1B}"/>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2404566-ABA1-0A4D-99AB-5E82FEC34D30}"/>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497BA88-253D-174F-8DBA-9C61E6E0973D}"/>
                  </a:ext>
                </a:extLst>
              </p:cNvPr>
              <p:cNvCxnSpPr>
                <a:cxnSpLocks/>
                <a:stCxn id="20"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74CAB150-D85A-4D48-972A-9196C18C600E}"/>
                </a:ext>
              </a:extLst>
            </p:cNvPr>
            <p:cNvSpPr txBox="1"/>
            <p:nvPr/>
          </p:nvSpPr>
          <p:spPr>
            <a:xfrm>
              <a:off x="9315449" y="1797111"/>
              <a:ext cx="1390367"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9" name="TextBox 18">
              <a:extLst>
                <a:ext uri="{FF2B5EF4-FFF2-40B4-BE49-F238E27FC236}">
                  <a16:creationId xmlns:a16="http://schemas.microsoft.com/office/drawing/2014/main" id="{D48BCF0B-1C85-5848-AD54-2131DB1E6BBC}"/>
                </a:ext>
              </a:extLst>
            </p:cNvPr>
            <p:cNvSpPr txBox="1"/>
            <p:nvPr/>
          </p:nvSpPr>
          <p:spPr>
            <a:xfrm>
              <a:off x="9315449" y="2230193"/>
              <a:ext cx="1390366"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spTree>
    <p:extLst>
      <p:ext uri="{BB962C8B-B14F-4D97-AF65-F5344CB8AC3E}">
        <p14:creationId xmlns:p14="http://schemas.microsoft.com/office/powerpoint/2010/main" val="79254897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501"/>
                            </p:stCondLst>
                            <p:childTnLst>
                              <p:par>
                                <p:cTn id="8" presetID="1" presetClass="entr" presetSubtype="0" fill="hold" grpId="0"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1185 -0.02268 L 0.25963 0.2919 " pathEditMode="relative" rAng="0" ptsTypes="AA">
                                      <p:cBhvr>
                                        <p:cTn id="13" dur="2000" fill="hold"/>
                                        <p:tgtEl>
                                          <p:spTgt spid="15"/>
                                        </p:tgtEl>
                                        <p:attrNameLst>
                                          <p:attrName>ppt_x</p:attrName>
                                          <p:attrName>ppt_y</p:attrName>
                                        </p:attrNameLst>
                                      </p:cBhvr>
                                      <p:rCtr x="13568" y="1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92A024-E4EE-47D8-AB9D-A7D87C2B9CAB}"/>
              </a:ext>
            </a:extLst>
          </p:cNvPr>
          <p:cNvSpPr>
            <a:spLocks noGrp="1"/>
          </p:cNvSpPr>
          <p:nvPr>
            <p:ph type="title"/>
          </p:nvPr>
        </p:nvSpPr>
        <p:spPr/>
        <p:txBody>
          <a:bodyPr/>
          <a:lstStyle/>
          <a:p>
            <a:r>
              <a:rPr lang="en-GB" dirty="0"/>
              <a:t>Branching</a:t>
            </a:r>
          </a:p>
        </p:txBody>
      </p:sp>
      <p:cxnSp>
        <p:nvCxnSpPr>
          <p:cNvPr id="8" name="Straight Connector 7">
            <a:extLst>
              <a:ext uri="{FF2B5EF4-FFF2-40B4-BE49-F238E27FC236}">
                <a16:creationId xmlns:a16="http://schemas.microsoft.com/office/drawing/2014/main" id="{C231D224-F10A-450E-A02C-D4126AFA0C8F}"/>
              </a:ext>
            </a:extLst>
          </p:cNvPr>
          <p:cNvCxnSpPr>
            <a:cxnSpLocks/>
          </p:cNvCxnSpPr>
          <p:nvPr/>
        </p:nvCxnSpPr>
        <p:spPr>
          <a:xfrm>
            <a:off x="5591523" y="5613621"/>
            <a:ext cx="6877878" cy="0"/>
          </a:xfrm>
          <a:prstGeom prst="line">
            <a:avLst/>
          </a:prstGeom>
          <a:ln w="190500" cap="rnd">
            <a:solidFill>
              <a:srgbClr val="0070C0"/>
            </a:solidFill>
          </a:ln>
          <a:effectLst>
            <a:glow rad="101600">
              <a:srgbClr val="0070C0">
                <a:alpha val="40000"/>
              </a:srgbClr>
            </a:glo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83519FD-62B8-4B22-B8CE-FEE32747A646}"/>
              </a:ext>
            </a:extLst>
          </p:cNvPr>
          <p:cNvSpPr txBox="1"/>
          <p:nvPr/>
        </p:nvSpPr>
        <p:spPr>
          <a:xfrm>
            <a:off x="4204823" y="5413566"/>
            <a:ext cx="1248355" cy="400110"/>
          </a:xfrm>
          <a:prstGeom prst="rect">
            <a:avLst/>
          </a:prstGeom>
          <a:noFill/>
          <a:ln w="3175">
            <a:noFill/>
          </a:ln>
          <a:effectLst>
            <a:glow rad="127000">
              <a:srgbClr val="0070C0"/>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l"/>
            <a:r>
              <a:rPr lang="en-GB" sz="2000" dirty="0">
                <a:solidFill>
                  <a:schemeClr val="tx1"/>
                </a:solidFill>
                <a:effectLst/>
                <a:latin typeface="Cascadia Code" panose="020B0509020204030204" pitchFamily="49" charset="0"/>
                <a:ea typeface="Gotham Book" panose="020B0604030504040204" pitchFamily="34" charset="0"/>
                <a:cs typeface="Gotham Book" panose="020B0604030504040204" pitchFamily="34" charset="0"/>
              </a:rPr>
              <a:t>Master</a:t>
            </a:r>
          </a:p>
        </p:txBody>
      </p:sp>
      <p:sp>
        <p:nvSpPr>
          <p:cNvPr id="3" name="TextBox 2">
            <a:extLst>
              <a:ext uri="{FF2B5EF4-FFF2-40B4-BE49-F238E27FC236}">
                <a16:creationId xmlns:a16="http://schemas.microsoft.com/office/drawing/2014/main" id="{40D314AC-14CC-4A83-830E-79C4252F2C13}"/>
              </a:ext>
            </a:extLst>
          </p:cNvPr>
          <p:cNvSpPr txBox="1"/>
          <p:nvPr/>
        </p:nvSpPr>
        <p:spPr>
          <a:xfrm>
            <a:off x="1129412" y="2536427"/>
            <a:ext cx="4826788" cy="156966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400" dirty="0">
                <a:solidFill>
                  <a:schemeClr val="tx1"/>
                </a:solidFill>
                <a:ea typeface="Gotham Book" panose="020B0604030504040204" pitchFamily="34" charset="0"/>
                <a:cs typeface="Gotham Book" panose="020B0604030504040204" pitchFamily="34" charset="0"/>
              </a:rPr>
              <a:t>Branching allows you to have two different versions of your code simultaneously.</a:t>
            </a:r>
          </a:p>
          <a:p>
            <a:pPr marL="342900" indent="-342900">
              <a:buFont typeface="Arial" panose="020B0604020202020204" pitchFamily="34" charset="0"/>
              <a:buChar char="•"/>
            </a:pPr>
            <a:endParaRPr lang="en-GB" sz="2400" dirty="0">
              <a:solidFill>
                <a:schemeClr val="accent1"/>
              </a:solidFill>
              <a:ea typeface="Gotham Book" panose="020B0604030504040204" pitchFamily="34" charset="0"/>
              <a:cs typeface="Gotham Book" panose="020B0604030504040204" pitchFamily="34" charset="0"/>
            </a:endParaRPr>
          </a:p>
        </p:txBody>
      </p:sp>
      <p:sp>
        <p:nvSpPr>
          <p:cNvPr id="13" name="TextBox 12">
            <a:extLst>
              <a:ext uri="{FF2B5EF4-FFF2-40B4-BE49-F238E27FC236}">
                <a16:creationId xmlns:a16="http://schemas.microsoft.com/office/drawing/2014/main" id="{A5A16799-1B80-4C97-A97A-7509D34D06F6}"/>
              </a:ext>
            </a:extLst>
          </p:cNvPr>
          <p:cNvSpPr txBox="1"/>
          <p:nvPr/>
        </p:nvSpPr>
        <p:spPr>
          <a:xfrm>
            <a:off x="6095384" y="2490149"/>
            <a:ext cx="5712616" cy="120032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400" dirty="0">
                <a:solidFill>
                  <a:schemeClr val="tx1"/>
                </a:solidFill>
                <a:ea typeface="Gotham Book" panose="020B0604030504040204" pitchFamily="34" charset="0"/>
                <a:cs typeface="Gotham Book" panose="020B0604030504040204" pitchFamily="34" charset="0"/>
              </a:rPr>
              <a:t>This means you can add features or fix broken code without impacting anyone or anything using your code.</a:t>
            </a:r>
          </a:p>
        </p:txBody>
      </p:sp>
      <p:grpSp>
        <p:nvGrpSpPr>
          <p:cNvPr id="14" name="Group 13">
            <a:extLst>
              <a:ext uri="{FF2B5EF4-FFF2-40B4-BE49-F238E27FC236}">
                <a16:creationId xmlns:a16="http://schemas.microsoft.com/office/drawing/2014/main" id="{1AFA27F7-14A3-7643-A06D-E4C21BE1C9B9}"/>
              </a:ext>
            </a:extLst>
          </p:cNvPr>
          <p:cNvGrpSpPr/>
          <p:nvPr/>
        </p:nvGrpSpPr>
        <p:grpSpPr>
          <a:xfrm>
            <a:off x="1775520" y="4605350"/>
            <a:ext cx="2023444" cy="1616432"/>
            <a:chOff x="9192344" y="1412776"/>
            <a:chExt cx="2023444" cy="1616432"/>
          </a:xfrm>
        </p:grpSpPr>
        <p:sp>
          <p:nvSpPr>
            <p:cNvPr id="16" name="TextBox 15">
              <a:extLst>
                <a:ext uri="{FF2B5EF4-FFF2-40B4-BE49-F238E27FC236}">
                  <a16:creationId xmlns:a16="http://schemas.microsoft.com/office/drawing/2014/main" id="{0E8936DE-C204-9E46-8722-69BE6EFD49BA}"/>
                </a:ext>
              </a:extLst>
            </p:cNvPr>
            <p:cNvSpPr txBox="1"/>
            <p:nvPr/>
          </p:nvSpPr>
          <p:spPr>
            <a:xfrm>
              <a:off x="9315449" y="2000289"/>
              <a:ext cx="1390378"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19" name="Group 18">
              <a:extLst>
                <a:ext uri="{FF2B5EF4-FFF2-40B4-BE49-F238E27FC236}">
                  <a16:creationId xmlns:a16="http://schemas.microsoft.com/office/drawing/2014/main" id="{86B72634-3EB2-B84F-9BEB-123CBEACA0CC}"/>
                </a:ext>
              </a:extLst>
            </p:cNvPr>
            <p:cNvGrpSpPr>
              <a:grpSpLocks noChangeAspect="1"/>
            </p:cNvGrpSpPr>
            <p:nvPr/>
          </p:nvGrpSpPr>
          <p:grpSpPr>
            <a:xfrm>
              <a:off x="9192344" y="1412776"/>
              <a:ext cx="2023444" cy="1616432"/>
              <a:chOff x="1988675" y="5124939"/>
              <a:chExt cx="1317311" cy="977364"/>
            </a:xfrm>
            <a:effectLst>
              <a:glow rad="63500">
                <a:srgbClr val="0070C0">
                  <a:alpha val="40000"/>
                </a:srgbClr>
              </a:glow>
            </a:effectLst>
          </p:grpSpPr>
          <p:sp>
            <p:nvSpPr>
              <p:cNvPr id="23" name="Rectangle: Rounded Corners 12">
                <a:extLst>
                  <a:ext uri="{FF2B5EF4-FFF2-40B4-BE49-F238E27FC236}">
                    <a16:creationId xmlns:a16="http://schemas.microsoft.com/office/drawing/2014/main" id="{7428B17D-065F-0B46-9815-84B4483F1024}"/>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24" name="Straight Connector 23">
                <a:extLst>
                  <a:ext uri="{FF2B5EF4-FFF2-40B4-BE49-F238E27FC236}">
                    <a16:creationId xmlns:a16="http://schemas.microsoft.com/office/drawing/2014/main" id="{4D9E4E55-6BB8-9540-A85F-83340125CEC0}"/>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0E9C447-E862-C846-935C-2CCA3C140AB8}"/>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4CA725E-B65B-1046-B100-696E9CF88A1F}"/>
                  </a:ext>
                </a:extLst>
              </p:cNvPr>
              <p:cNvCxnSpPr>
                <a:cxnSpLocks/>
                <a:stCxn id="23"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A9C8F11C-A5C9-D441-A6E5-BC917B0E34F8}"/>
                </a:ext>
              </a:extLst>
            </p:cNvPr>
            <p:cNvSpPr txBox="1"/>
            <p:nvPr/>
          </p:nvSpPr>
          <p:spPr>
            <a:xfrm>
              <a:off x="9315449" y="1797111"/>
              <a:ext cx="1390367"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21" name="TextBox 20">
              <a:extLst>
                <a:ext uri="{FF2B5EF4-FFF2-40B4-BE49-F238E27FC236}">
                  <a16:creationId xmlns:a16="http://schemas.microsoft.com/office/drawing/2014/main" id="{646BDCE2-1945-5B42-8D14-67857314D389}"/>
                </a:ext>
              </a:extLst>
            </p:cNvPr>
            <p:cNvSpPr txBox="1"/>
            <p:nvPr/>
          </p:nvSpPr>
          <p:spPr>
            <a:xfrm>
              <a:off x="9315449" y="2230193"/>
              <a:ext cx="1390366"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spTree>
    <p:extLst>
      <p:ext uri="{BB962C8B-B14F-4D97-AF65-F5344CB8AC3E}">
        <p14:creationId xmlns:p14="http://schemas.microsoft.com/office/powerpoint/2010/main" val="351412985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92A024-E4EE-47D8-AB9D-A7D87C2B9CAB}"/>
              </a:ext>
            </a:extLst>
          </p:cNvPr>
          <p:cNvSpPr>
            <a:spLocks noGrp="1"/>
          </p:cNvSpPr>
          <p:nvPr>
            <p:ph type="title"/>
          </p:nvPr>
        </p:nvSpPr>
        <p:spPr>
          <a:xfrm>
            <a:off x="381000" y="228600"/>
            <a:ext cx="9677400" cy="777240"/>
          </a:xfrm>
        </p:spPr>
        <p:txBody>
          <a:bodyPr/>
          <a:lstStyle/>
          <a:p>
            <a:r>
              <a:rPr lang="en-GB" dirty="0"/>
              <a:t>Branching</a:t>
            </a:r>
          </a:p>
        </p:txBody>
      </p:sp>
      <p:sp>
        <p:nvSpPr>
          <p:cNvPr id="15" name="Content Placeholder 14">
            <a:extLst>
              <a:ext uri="{FF2B5EF4-FFF2-40B4-BE49-F238E27FC236}">
                <a16:creationId xmlns:a16="http://schemas.microsoft.com/office/drawing/2014/main" id="{56FA19DB-5CA8-4E16-94B7-E4529D2249EB}"/>
              </a:ext>
            </a:extLst>
          </p:cNvPr>
          <p:cNvSpPr>
            <a:spLocks noGrp="1"/>
          </p:cNvSpPr>
          <p:nvPr>
            <p:ph sz="quarter" idx="10"/>
          </p:nvPr>
        </p:nvSpPr>
        <p:spPr>
          <a:xfrm>
            <a:off x="754609" y="2297292"/>
            <a:ext cx="4775823" cy="1603412"/>
          </a:xfrm>
        </p:spPr>
        <p:txBody>
          <a:bodyPr anchor="ctr"/>
          <a:lstStyle/>
          <a:p>
            <a:r>
              <a:rPr lang="en-GB" sz="2400" b="0" dirty="0">
                <a:ea typeface="Gotham Book" panose="020B0604030504040204" pitchFamily="34" charset="0"/>
                <a:cs typeface="Gotham Book" panose="020B0604030504040204" pitchFamily="34" charset="0"/>
              </a:rPr>
              <a:t>Keep branches short lived.</a:t>
            </a:r>
          </a:p>
          <a:p>
            <a:endParaRPr lang="en-GB" sz="2400" dirty="0">
              <a:ea typeface="Gotham Book" panose="020B0604030504040204" pitchFamily="34" charset="0"/>
              <a:cs typeface="Gotham Book" panose="020B0604030504040204" pitchFamily="34" charset="0"/>
            </a:endParaRPr>
          </a:p>
          <a:p>
            <a:r>
              <a:rPr lang="en-GB" sz="2400" b="0" dirty="0">
                <a:ea typeface="Gotham Book" panose="020B0604030504040204" pitchFamily="34" charset="0"/>
                <a:cs typeface="Gotham Book" panose="020B0604030504040204" pitchFamily="34" charset="0"/>
              </a:rPr>
              <a:t>You will never merge into master.</a:t>
            </a:r>
          </a:p>
        </p:txBody>
      </p:sp>
      <p:sp>
        <p:nvSpPr>
          <p:cNvPr id="16" name="Content Placeholder 15">
            <a:extLst>
              <a:ext uri="{FF2B5EF4-FFF2-40B4-BE49-F238E27FC236}">
                <a16:creationId xmlns:a16="http://schemas.microsoft.com/office/drawing/2014/main" id="{CF46CD31-B51A-46FE-83E0-06C55FFEE3E6}"/>
              </a:ext>
            </a:extLst>
          </p:cNvPr>
          <p:cNvSpPr>
            <a:spLocks noGrp="1"/>
          </p:cNvSpPr>
          <p:nvPr>
            <p:ph sz="quarter" idx="11"/>
          </p:nvPr>
        </p:nvSpPr>
        <p:spPr>
          <a:xfrm>
            <a:off x="6965619" y="2407997"/>
            <a:ext cx="4777056" cy="1603412"/>
          </a:xfrm>
        </p:spPr>
        <p:txBody>
          <a:bodyPr anchor="ctr"/>
          <a:lstStyle/>
          <a:p>
            <a:r>
              <a:rPr lang="en-GB" sz="2400" b="0" dirty="0">
                <a:ea typeface="Gotham Book" panose="020B0604030504040204" pitchFamily="34" charset="0"/>
                <a:cs typeface="Gotham Book" panose="020B0604030504040204" pitchFamily="34" charset="0"/>
              </a:rPr>
              <a:t>Isolate your code.</a:t>
            </a:r>
          </a:p>
          <a:p>
            <a:endParaRPr lang="en-GB" sz="2400" dirty="0">
              <a:ea typeface="Gotham Book" panose="020B0604030504040204" pitchFamily="34" charset="0"/>
              <a:cs typeface="Gotham Book" panose="020B0604030504040204" pitchFamily="34" charset="0"/>
            </a:endParaRPr>
          </a:p>
          <a:p>
            <a:r>
              <a:rPr lang="en-GB" sz="2400" b="0" dirty="0">
                <a:ea typeface="Gotham Book" panose="020B0604030504040204" pitchFamily="34" charset="0"/>
                <a:cs typeface="Gotham Book" panose="020B0604030504040204" pitchFamily="34" charset="0"/>
              </a:rPr>
              <a:t>Don’t get carried away doing more than one thing.</a:t>
            </a:r>
          </a:p>
        </p:txBody>
      </p:sp>
      <p:sp>
        <p:nvSpPr>
          <p:cNvPr id="11" name="TextBox 10">
            <a:extLst>
              <a:ext uri="{FF2B5EF4-FFF2-40B4-BE49-F238E27FC236}">
                <a16:creationId xmlns:a16="http://schemas.microsoft.com/office/drawing/2014/main" id="{383519FD-62B8-4B22-B8CE-FEE32747A646}"/>
              </a:ext>
            </a:extLst>
          </p:cNvPr>
          <p:cNvSpPr txBox="1"/>
          <p:nvPr/>
        </p:nvSpPr>
        <p:spPr>
          <a:xfrm>
            <a:off x="5471206" y="5413567"/>
            <a:ext cx="1248355"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l"/>
            <a:r>
              <a:rPr lang="en-GB" sz="2000" dirty="0">
                <a:solidFill>
                  <a:schemeClr val="tx1"/>
                </a:solidFill>
                <a:effectLst/>
                <a:latin typeface="Cascadia Code" panose="020B0509020204030204" pitchFamily="49" charset="0"/>
                <a:ea typeface="Gotham Book" panose="020B0604030504040204" pitchFamily="34" charset="0"/>
                <a:cs typeface="Gotham Book" panose="020B0604030504040204" pitchFamily="34" charset="0"/>
              </a:rPr>
              <a:t>Master</a:t>
            </a:r>
          </a:p>
        </p:txBody>
      </p:sp>
      <p:grpSp>
        <p:nvGrpSpPr>
          <p:cNvPr id="47" name="Group 46">
            <a:extLst>
              <a:ext uri="{FF2B5EF4-FFF2-40B4-BE49-F238E27FC236}">
                <a16:creationId xmlns:a16="http://schemas.microsoft.com/office/drawing/2014/main" id="{3030AA60-2AFD-4624-B63B-D7F81523C714}"/>
              </a:ext>
            </a:extLst>
          </p:cNvPr>
          <p:cNvGrpSpPr/>
          <p:nvPr/>
        </p:nvGrpSpPr>
        <p:grpSpPr>
          <a:xfrm>
            <a:off x="-1159133" y="4975220"/>
            <a:ext cx="6184357" cy="638402"/>
            <a:chOff x="-1159133" y="4975220"/>
            <a:chExt cx="6184357" cy="638402"/>
          </a:xfrm>
          <a:effectLst>
            <a:glow rad="101600">
              <a:srgbClr val="0070C0">
                <a:alpha val="40000"/>
              </a:srgbClr>
            </a:glow>
          </a:effectLst>
        </p:grpSpPr>
        <p:cxnSp>
          <p:nvCxnSpPr>
            <p:cNvPr id="8" name="Straight Connector 7">
              <a:extLst>
                <a:ext uri="{FF2B5EF4-FFF2-40B4-BE49-F238E27FC236}">
                  <a16:creationId xmlns:a16="http://schemas.microsoft.com/office/drawing/2014/main" id="{C231D224-F10A-450E-A02C-D4126AFA0C8F}"/>
                </a:ext>
              </a:extLst>
            </p:cNvPr>
            <p:cNvCxnSpPr>
              <a:cxnSpLocks/>
            </p:cNvCxnSpPr>
            <p:nvPr/>
          </p:nvCxnSpPr>
          <p:spPr>
            <a:xfrm>
              <a:off x="-1159133" y="5613621"/>
              <a:ext cx="6184357"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8BE6698-B7D8-404A-BE37-43CAE455C76D}"/>
                </a:ext>
              </a:extLst>
            </p:cNvPr>
            <p:cNvCxnSpPr>
              <a:cxnSpLocks/>
            </p:cNvCxnSpPr>
            <p:nvPr/>
          </p:nvCxnSpPr>
          <p:spPr>
            <a:xfrm>
              <a:off x="3142521" y="4975220"/>
              <a:ext cx="1882703"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9B773FB-997B-4C13-8050-BAACCFD71973}"/>
                </a:ext>
              </a:extLst>
            </p:cNvPr>
            <p:cNvCxnSpPr>
              <a:cxnSpLocks/>
            </p:cNvCxnSpPr>
            <p:nvPr/>
          </p:nvCxnSpPr>
          <p:spPr>
            <a:xfrm flipV="1">
              <a:off x="2531952" y="4975220"/>
              <a:ext cx="610569" cy="638402"/>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A32CA4B-A945-42ED-B3E4-8AA9F07F3265}"/>
              </a:ext>
            </a:extLst>
          </p:cNvPr>
          <p:cNvSpPr txBox="1"/>
          <p:nvPr/>
        </p:nvSpPr>
        <p:spPr>
          <a:xfrm>
            <a:off x="5471206" y="4775165"/>
            <a:ext cx="1248355"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l"/>
            <a:r>
              <a:rPr lang="en-GB" sz="2000" dirty="0">
                <a:solidFill>
                  <a:schemeClr val="tx1"/>
                </a:solidFill>
                <a:effectLst/>
                <a:latin typeface="Cascadia Code" panose="020B0509020204030204" pitchFamily="49" charset="0"/>
                <a:ea typeface="Gotham Book" panose="020B0604030504040204" pitchFamily="34" charset="0"/>
                <a:cs typeface="Gotham Book" panose="020B0604030504040204" pitchFamily="34" charset="0"/>
              </a:rPr>
              <a:t>Feature</a:t>
            </a:r>
          </a:p>
        </p:txBody>
      </p:sp>
      <p:grpSp>
        <p:nvGrpSpPr>
          <p:cNvPr id="48" name="Group 47">
            <a:extLst>
              <a:ext uri="{FF2B5EF4-FFF2-40B4-BE49-F238E27FC236}">
                <a16:creationId xmlns:a16="http://schemas.microsoft.com/office/drawing/2014/main" id="{F69A5B4B-A93C-407B-A76A-2B387ACDC8ED}"/>
              </a:ext>
            </a:extLst>
          </p:cNvPr>
          <p:cNvGrpSpPr/>
          <p:nvPr/>
        </p:nvGrpSpPr>
        <p:grpSpPr>
          <a:xfrm>
            <a:off x="7165543" y="4975220"/>
            <a:ext cx="5771229" cy="638401"/>
            <a:chOff x="7165543" y="4975220"/>
            <a:chExt cx="5771229" cy="638401"/>
          </a:xfrm>
          <a:effectLst>
            <a:glow rad="63500">
              <a:srgbClr val="0070C0">
                <a:alpha val="40000"/>
              </a:srgbClr>
            </a:glow>
          </a:effectLst>
        </p:grpSpPr>
        <p:cxnSp>
          <p:nvCxnSpPr>
            <p:cNvPr id="18" name="Straight Connector 17">
              <a:extLst>
                <a:ext uri="{FF2B5EF4-FFF2-40B4-BE49-F238E27FC236}">
                  <a16:creationId xmlns:a16="http://schemas.microsoft.com/office/drawing/2014/main" id="{670FC507-AA09-4AE1-8E5C-6DD54B341C05}"/>
                </a:ext>
              </a:extLst>
            </p:cNvPr>
            <p:cNvCxnSpPr>
              <a:cxnSpLocks/>
            </p:cNvCxnSpPr>
            <p:nvPr/>
          </p:nvCxnSpPr>
          <p:spPr>
            <a:xfrm>
              <a:off x="7165543" y="5613621"/>
              <a:ext cx="5771229"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FEEF7D-58E7-421B-9BEB-CBD951127552}"/>
                </a:ext>
              </a:extLst>
            </p:cNvPr>
            <p:cNvCxnSpPr>
              <a:cxnSpLocks/>
            </p:cNvCxnSpPr>
            <p:nvPr/>
          </p:nvCxnSpPr>
          <p:spPr>
            <a:xfrm>
              <a:off x="7165543" y="4975220"/>
              <a:ext cx="1882703"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B76E401-DB96-484A-B012-86DD4A637778}"/>
                </a:ext>
              </a:extLst>
            </p:cNvPr>
            <p:cNvCxnSpPr>
              <a:cxnSpLocks/>
            </p:cNvCxnSpPr>
            <p:nvPr/>
          </p:nvCxnSpPr>
          <p:spPr>
            <a:xfrm>
              <a:off x="9048246" y="4975220"/>
              <a:ext cx="611802" cy="638401"/>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24082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92A024-E4EE-47D8-AB9D-A7D87C2B9CAB}"/>
              </a:ext>
            </a:extLst>
          </p:cNvPr>
          <p:cNvSpPr>
            <a:spLocks noGrp="1"/>
          </p:cNvSpPr>
          <p:nvPr>
            <p:ph type="title"/>
          </p:nvPr>
        </p:nvSpPr>
        <p:spPr>
          <a:xfrm>
            <a:off x="381000" y="228600"/>
            <a:ext cx="9677400" cy="777240"/>
          </a:xfrm>
        </p:spPr>
        <p:txBody>
          <a:bodyPr/>
          <a:lstStyle/>
          <a:p>
            <a:r>
              <a:rPr lang="en-GB" dirty="0"/>
              <a:t>Branching</a:t>
            </a:r>
          </a:p>
        </p:txBody>
      </p:sp>
      <p:sp>
        <p:nvSpPr>
          <p:cNvPr id="15" name="Content Placeholder 14">
            <a:extLst>
              <a:ext uri="{FF2B5EF4-FFF2-40B4-BE49-F238E27FC236}">
                <a16:creationId xmlns:a16="http://schemas.microsoft.com/office/drawing/2014/main" id="{56FA19DB-5CA8-4E16-94B7-E4529D2249EB}"/>
              </a:ext>
            </a:extLst>
          </p:cNvPr>
          <p:cNvSpPr>
            <a:spLocks noGrp="1"/>
          </p:cNvSpPr>
          <p:nvPr>
            <p:ph sz="quarter" idx="10"/>
          </p:nvPr>
        </p:nvSpPr>
        <p:spPr>
          <a:xfrm>
            <a:off x="716697" y="3348485"/>
            <a:ext cx="4775823" cy="951604"/>
          </a:xfrm>
        </p:spPr>
        <p:txBody>
          <a:bodyPr anchor="ctr"/>
          <a:lstStyle/>
          <a:p>
            <a:r>
              <a:rPr lang="en-GB" sz="2400" b="0" dirty="0">
                <a:ea typeface="Gotham Book" panose="020B0604030504040204" pitchFamily="34" charset="0"/>
                <a:cs typeface="Gotham Book" panose="020B0604030504040204" pitchFamily="34" charset="0"/>
              </a:rPr>
              <a:t>“Added Stuff” &amp; “Work damn it” are not useful to future you.</a:t>
            </a:r>
          </a:p>
        </p:txBody>
      </p:sp>
      <p:sp>
        <p:nvSpPr>
          <p:cNvPr id="16" name="Content Placeholder 15">
            <a:extLst>
              <a:ext uri="{FF2B5EF4-FFF2-40B4-BE49-F238E27FC236}">
                <a16:creationId xmlns:a16="http://schemas.microsoft.com/office/drawing/2014/main" id="{CF46CD31-B51A-46FE-83E0-06C55FFEE3E6}"/>
              </a:ext>
            </a:extLst>
          </p:cNvPr>
          <p:cNvSpPr>
            <a:spLocks noGrp="1"/>
          </p:cNvSpPr>
          <p:nvPr>
            <p:ph sz="quarter" idx="11"/>
          </p:nvPr>
        </p:nvSpPr>
        <p:spPr>
          <a:xfrm>
            <a:off x="6815460" y="2607083"/>
            <a:ext cx="4777056" cy="1217204"/>
          </a:xfrm>
        </p:spPr>
        <p:txBody>
          <a:bodyPr anchor="ctr"/>
          <a:lstStyle/>
          <a:p>
            <a:r>
              <a:rPr lang="en-GB" sz="2400" b="0" dirty="0">
                <a:ea typeface="Gotham Book" panose="020B0604030504040204" pitchFamily="34" charset="0"/>
                <a:cs typeface="Gotham Book" panose="020B0604030504040204" pitchFamily="34" charset="0"/>
              </a:rPr>
              <a:t>Learn the basics of git and agree on a way of branching that works for you and your organisation.</a:t>
            </a:r>
          </a:p>
        </p:txBody>
      </p:sp>
      <p:sp>
        <p:nvSpPr>
          <p:cNvPr id="11" name="TextBox 10">
            <a:extLst>
              <a:ext uri="{FF2B5EF4-FFF2-40B4-BE49-F238E27FC236}">
                <a16:creationId xmlns:a16="http://schemas.microsoft.com/office/drawing/2014/main" id="{383519FD-62B8-4B22-B8CE-FEE32747A646}"/>
              </a:ext>
            </a:extLst>
          </p:cNvPr>
          <p:cNvSpPr txBox="1"/>
          <p:nvPr/>
        </p:nvSpPr>
        <p:spPr>
          <a:xfrm>
            <a:off x="5471206" y="5413567"/>
            <a:ext cx="1248355"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l"/>
            <a:r>
              <a:rPr lang="en-GB" sz="2000" dirty="0">
                <a:solidFill>
                  <a:schemeClr val="tx1"/>
                </a:solidFill>
                <a:effectLst/>
                <a:latin typeface="Cascadia Code" panose="020B0509020204030204" pitchFamily="49" charset="0"/>
                <a:ea typeface="Gotham Book" panose="020B0604030504040204" pitchFamily="34" charset="0"/>
                <a:cs typeface="Gotham Book" panose="020B0604030504040204" pitchFamily="34" charset="0"/>
              </a:rPr>
              <a:t>Master</a:t>
            </a:r>
          </a:p>
        </p:txBody>
      </p:sp>
      <p:sp>
        <p:nvSpPr>
          <p:cNvPr id="12" name="TextBox 11">
            <a:extLst>
              <a:ext uri="{FF2B5EF4-FFF2-40B4-BE49-F238E27FC236}">
                <a16:creationId xmlns:a16="http://schemas.microsoft.com/office/drawing/2014/main" id="{AA32CA4B-A945-42ED-B3E4-8AA9F07F3265}"/>
              </a:ext>
            </a:extLst>
          </p:cNvPr>
          <p:cNvSpPr txBox="1"/>
          <p:nvPr/>
        </p:nvSpPr>
        <p:spPr>
          <a:xfrm>
            <a:off x="8579811" y="4770055"/>
            <a:ext cx="1248355"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l"/>
            <a:r>
              <a:rPr lang="en-GB" sz="2000" dirty="0">
                <a:solidFill>
                  <a:schemeClr val="tx1"/>
                </a:solidFill>
                <a:effectLst/>
                <a:latin typeface="Cascadia Code" panose="020B0509020204030204" pitchFamily="49" charset="0"/>
                <a:ea typeface="Gotham Book" panose="020B0604030504040204" pitchFamily="34" charset="0"/>
                <a:cs typeface="Gotham Book" panose="020B0604030504040204" pitchFamily="34" charset="0"/>
              </a:rPr>
              <a:t>Feature</a:t>
            </a:r>
          </a:p>
        </p:txBody>
      </p:sp>
      <p:sp>
        <p:nvSpPr>
          <p:cNvPr id="20" name="TextBox 19">
            <a:extLst>
              <a:ext uri="{FF2B5EF4-FFF2-40B4-BE49-F238E27FC236}">
                <a16:creationId xmlns:a16="http://schemas.microsoft.com/office/drawing/2014/main" id="{35EEF6C1-73D5-4CB3-B4CC-DFB5626A6C35}"/>
              </a:ext>
            </a:extLst>
          </p:cNvPr>
          <p:cNvSpPr txBox="1"/>
          <p:nvPr/>
        </p:nvSpPr>
        <p:spPr>
          <a:xfrm>
            <a:off x="1742102" y="4775165"/>
            <a:ext cx="1248355"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l"/>
            <a:r>
              <a:rPr lang="en-GB" sz="2000" dirty="0">
                <a:solidFill>
                  <a:schemeClr val="tx1"/>
                </a:solidFill>
                <a:effectLst/>
                <a:latin typeface="Cascadia Code" panose="020B0509020204030204" pitchFamily="49" charset="0"/>
                <a:ea typeface="Gotham Book" panose="020B0604030504040204" pitchFamily="34" charset="0"/>
                <a:cs typeface="Gotham Book" panose="020B0604030504040204" pitchFamily="34" charset="0"/>
              </a:rPr>
              <a:t>Feature</a:t>
            </a:r>
          </a:p>
        </p:txBody>
      </p:sp>
      <p:sp>
        <p:nvSpPr>
          <p:cNvPr id="28" name="TextBox 27">
            <a:extLst>
              <a:ext uri="{FF2B5EF4-FFF2-40B4-BE49-F238E27FC236}">
                <a16:creationId xmlns:a16="http://schemas.microsoft.com/office/drawing/2014/main" id="{1AE7E7A9-4875-46D9-849B-BB6D08EE05C2}"/>
              </a:ext>
            </a:extLst>
          </p:cNvPr>
          <p:cNvSpPr txBox="1"/>
          <p:nvPr/>
        </p:nvSpPr>
        <p:spPr>
          <a:xfrm>
            <a:off x="5243709" y="6024137"/>
            <a:ext cx="1248355"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algn="l"/>
            <a:r>
              <a:rPr lang="en-GB" sz="2000" dirty="0">
                <a:solidFill>
                  <a:schemeClr val="tx1"/>
                </a:solidFill>
                <a:effectLst/>
                <a:latin typeface="Cascadia Code" panose="020B0509020204030204" pitchFamily="49" charset="0"/>
                <a:ea typeface="Gotham Book" panose="020B0604030504040204" pitchFamily="34" charset="0"/>
                <a:cs typeface="Gotham Book" panose="020B0604030504040204" pitchFamily="34" charset="0"/>
              </a:rPr>
              <a:t>Feature</a:t>
            </a:r>
          </a:p>
        </p:txBody>
      </p:sp>
      <p:grpSp>
        <p:nvGrpSpPr>
          <p:cNvPr id="33" name="Group 32">
            <a:extLst>
              <a:ext uri="{FF2B5EF4-FFF2-40B4-BE49-F238E27FC236}">
                <a16:creationId xmlns:a16="http://schemas.microsoft.com/office/drawing/2014/main" id="{C29C6CEF-071E-475B-BE74-8C3C79290050}"/>
              </a:ext>
            </a:extLst>
          </p:cNvPr>
          <p:cNvGrpSpPr/>
          <p:nvPr/>
        </p:nvGrpSpPr>
        <p:grpSpPr>
          <a:xfrm>
            <a:off x="-1159133" y="4970110"/>
            <a:ext cx="14095905" cy="1264381"/>
            <a:chOff x="-1159133" y="4970110"/>
            <a:chExt cx="14095905" cy="1264381"/>
          </a:xfrm>
          <a:effectLst>
            <a:glow rad="63500">
              <a:srgbClr val="0070C0">
                <a:alpha val="40000"/>
              </a:srgbClr>
            </a:glow>
          </a:effectLst>
        </p:grpSpPr>
        <p:cxnSp>
          <p:nvCxnSpPr>
            <p:cNvPr id="8" name="Straight Connector 7">
              <a:extLst>
                <a:ext uri="{FF2B5EF4-FFF2-40B4-BE49-F238E27FC236}">
                  <a16:creationId xmlns:a16="http://schemas.microsoft.com/office/drawing/2014/main" id="{C231D224-F10A-450E-A02C-D4126AFA0C8F}"/>
                </a:ext>
              </a:extLst>
            </p:cNvPr>
            <p:cNvCxnSpPr>
              <a:cxnSpLocks/>
              <a:endCxn id="11" idx="1"/>
            </p:cNvCxnSpPr>
            <p:nvPr/>
          </p:nvCxnSpPr>
          <p:spPr>
            <a:xfrm>
              <a:off x="-1159133" y="5613621"/>
              <a:ext cx="6630339" cy="1"/>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8BE6698-B7D8-404A-BE37-43CAE455C76D}"/>
                </a:ext>
              </a:extLst>
            </p:cNvPr>
            <p:cNvCxnSpPr>
              <a:cxnSpLocks/>
            </p:cNvCxnSpPr>
            <p:nvPr/>
          </p:nvCxnSpPr>
          <p:spPr>
            <a:xfrm>
              <a:off x="1327266" y="4975220"/>
              <a:ext cx="286479"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9B773FB-997B-4C13-8050-BAACCFD71973}"/>
                </a:ext>
              </a:extLst>
            </p:cNvPr>
            <p:cNvCxnSpPr>
              <a:cxnSpLocks/>
            </p:cNvCxnSpPr>
            <p:nvPr/>
          </p:nvCxnSpPr>
          <p:spPr>
            <a:xfrm flipV="1">
              <a:off x="716697" y="4975220"/>
              <a:ext cx="610569" cy="638402"/>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70FC507-AA09-4AE1-8E5C-6DD54B341C05}"/>
                </a:ext>
              </a:extLst>
            </p:cNvPr>
            <p:cNvCxnSpPr>
              <a:cxnSpLocks/>
              <a:stCxn id="11" idx="3"/>
            </p:cNvCxnSpPr>
            <p:nvPr/>
          </p:nvCxnSpPr>
          <p:spPr>
            <a:xfrm>
              <a:off x="6719561" y="5613622"/>
              <a:ext cx="6217211"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F84B20-DB08-4A11-9286-792E01C0E926}"/>
                </a:ext>
              </a:extLst>
            </p:cNvPr>
            <p:cNvCxnSpPr>
              <a:cxnSpLocks/>
            </p:cNvCxnSpPr>
            <p:nvPr/>
          </p:nvCxnSpPr>
          <p:spPr>
            <a:xfrm>
              <a:off x="3116829" y="4975220"/>
              <a:ext cx="286479"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A4CB07-7AA8-4F86-A310-CA95B5880213}"/>
                </a:ext>
              </a:extLst>
            </p:cNvPr>
            <p:cNvCxnSpPr>
              <a:cxnSpLocks/>
            </p:cNvCxnSpPr>
            <p:nvPr/>
          </p:nvCxnSpPr>
          <p:spPr>
            <a:xfrm rot="5400000" flipV="1">
              <a:off x="3417225" y="4961304"/>
              <a:ext cx="610569" cy="638402"/>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6D9143-F18F-4C6F-8987-F4CCF66D4B12}"/>
                </a:ext>
              </a:extLst>
            </p:cNvPr>
            <p:cNvCxnSpPr>
              <a:cxnSpLocks/>
            </p:cNvCxnSpPr>
            <p:nvPr/>
          </p:nvCxnSpPr>
          <p:spPr>
            <a:xfrm>
              <a:off x="4794132" y="6224192"/>
              <a:ext cx="286479"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72602A-7223-4DE6-80F9-12D509CFE6DF}"/>
                </a:ext>
              </a:extLst>
            </p:cNvPr>
            <p:cNvCxnSpPr>
              <a:cxnSpLocks/>
            </p:cNvCxnSpPr>
            <p:nvPr/>
          </p:nvCxnSpPr>
          <p:spPr>
            <a:xfrm rot="5400000" flipV="1">
              <a:off x="4169647" y="5599706"/>
              <a:ext cx="610569" cy="638402"/>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64DA61-30B5-42E1-9882-1C4F47C75DDC}"/>
                </a:ext>
              </a:extLst>
            </p:cNvPr>
            <p:cNvCxnSpPr>
              <a:cxnSpLocks/>
            </p:cNvCxnSpPr>
            <p:nvPr/>
          </p:nvCxnSpPr>
          <p:spPr>
            <a:xfrm>
              <a:off x="6655161" y="6234491"/>
              <a:ext cx="286479"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83C4EE-CB40-443F-8CD9-514F38AECB80}"/>
                </a:ext>
              </a:extLst>
            </p:cNvPr>
            <p:cNvCxnSpPr>
              <a:cxnSpLocks/>
            </p:cNvCxnSpPr>
            <p:nvPr/>
          </p:nvCxnSpPr>
          <p:spPr>
            <a:xfrm flipV="1">
              <a:off x="6941640" y="5613622"/>
              <a:ext cx="610569" cy="620869"/>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8F41D3-CD7C-4D13-AEFA-2C9BB2C5C00F}"/>
                </a:ext>
              </a:extLst>
            </p:cNvPr>
            <p:cNvCxnSpPr>
              <a:cxnSpLocks/>
            </p:cNvCxnSpPr>
            <p:nvPr/>
          </p:nvCxnSpPr>
          <p:spPr>
            <a:xfrm>
              <a:off x="8161114" y="4970110"/>
              <a:ext cx="286479"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E4E770C-FF9A-42BB-ACB1-E4CBA31E5F3B}"/>
                </a:ext>
              </a:extLst>
            </p:cNvPr>
            <p:cNvCxnSpPr>
              <a:cxnSpLocks/>
            </p:cNvCxnSpPr>
            <p:nvPr/>
          </p:nvCxnSpPr>
          <p:spPr>
            <a:xfrm flipV="1">
              <a:off x="7550545" y="4970110"/>
              <a:ext cx="610569" cy="638402"/>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56998C0-8B4F-4B6E-923F-D15392883EE3}"/>
                </a:ext>
              </a:extLst>
            </p:cNvPr>
            <p:cNvCxnSpPr>
              <a:cxnSpLocks/>
            </p:cNvCxnSpPr>
            <p:nvPr/>
          </p:nvCxnSpPr>
          <p:spPr>
            <a:xfrm>
              <a:off x="9950677" y="4970110"/>
              <a:ext cx="286479" cy="0"/>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B231E15-41E5-4F18-9161-D61BB500C52E}"/>
                </a:ext>
              </a:extLst>
            </p:cNvPr>
            <p:cNvCxnSpPr>
              <a:cxnSpLocks/>
            </p:cNvCxnSpPr>
            <p:nvPr/>
          </p:nvCxnSpPr>
          <p:spPr>
            <a:xfrm rot="5400000" flipV="1">
              <a:off x="10251073" y="4956194"/>
              <a:ext cx="610569" cy="638402"/>
            </a:xfrm>
            <a:prstGeom prst="line">
              <a:avLst/>
            </a:prstGeom>
            <a:ln w="190500" cap="rnd">
              <a:solidFill>
                <a:srgbClr val="0070C0"/>
              </a:solidFill>
            </a:ln>
            <a:effectLst/>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61CCF55-B81D-DE49-861F-EAC99D46C1CB}"/>
              </a:ext>
            </a:extLst>
          </p:cNvPr>
          <p:cNvSpPr txBox="1"/>
          <p:nvPr/>
        </p:nvSpPr>
        <p:spPr>
          <a:xfrm>
            <a:off x="638107" y="1839324"/>
            <a:ext cx="5457893" cy="830997"/>
          </a:xfrm>
          <a:prstGeom prst="rect">
            <a:avLst/>
          </a:prstGeom>
          <a:noFill/>
        </p:spPr>
        <p:txBody>
          <a:bodyPr wrap="square" rtlCol="0">
            <a:spAutoFit/>
          </a:bodyPr>
          <a:lstStyle/>
          <a:p>
            <a:r>
              <a:rPr lang="en-GB" sz="2400" dirty="0">
                <a:ea typeface="Gotham Book" panose="020B0604030504040204" pitchFamily="34" charset="0"/>
                <a:cs typeface="Gotham Book" panose="020B0604030504040204" pitchFamily="34" charset="0"/>
              </a:rPr>
              <a:t>Commit often &amp; use commit messages that are helpful.</a:t>
            </a:r>
          </a:p>
        </p:txBody>
      </p:sp>
    </p:spTree>
    <p:extLst>
      <p:ext uri="{BB962C8B-B14F-4D97-AF65-F5344CB8AC3E}">
        <p14:creationId xmlns:p14="http://schemas.microsoft.com/office/powerpoint/2010/main" val="385591527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ACA1C2-81FE-411E-8DB5-092166698B3D}"/>
              </a:ext>
            </a:extLst>
          </p:cNvPr>
          <p:cNvSpPr>
            <a:spLocks noGrp="1"/>
          </p:cNvSpPr>
          <p:nvPr>
            <p:ph type="title"/>
          </p:nvPr>
        </p:nvSpPr>
        <p:spPr>
          <a:xfrm>
            <a:off x="381000" y="228600"/>
            <a:ext cx="9677400" cy="777240"/>
          </a:xfrm>
        </p:spPr>
        <p:txBody>
          <a:bodyPr/>
          <a:lstStyle/>
          <a:p>
            <a:r>
              <a:rPr lang="en-GB" dirty="0"/>
              <a:t>Who am I?</a:t>
            </a:r>
          </a:p>
        </p:txBody>
      </p:sp>
      <p:sp>
        <p:nvSpPr>
          <p:cNvPr id="6" name="Content Placeholder 5">
            <a:extLst>
              <a:ext uri="{FF2B5EF4-FFF2-40B4-BE49-F238E27FC236}">
                <a16:creationId xmlns:a16="http://schemas.microsoft.com/office/drawing/2014/main" id="{BEBBDC02-11E6-4973-99CB-4185425141DF}"/>
              </a:ext>
            </a:extLst>
          </p:cNvPr>
          <p:cNvSpPr>
            <a:spLocks noGrp="1"/>
          </p:cNvSpPr>
          <p:nvPr>
            <p:ph sz="quarter" idx="10"/>
          </p:nvPr>
        </p:nvSpPr>
        <p:spPr>
          <a:xfrm>
            <a:off x="383383" y="1682712"/>
            <a:ext cx="6410523" cy="4509288"/>
          </a:xfrm>
        </p:spPr>
        <p:txBody>
          <a:bodyPr anchor="ctr"/>
          <a:lstStyle/>
          <a:p>
            <a:pPr marL="625475" lvl="1" indent="0">
              <a:lnSpc>
                <a:spcPct val="150000"/>
              </a:lnSpc>
              <a:buNone/>
            </a:pPr>
            <a:r>
              <a:rPr lang="en-GB" sz="2400" b="0" dirty="0"/>
              <a:t>Live Services Specialist @ Sage</a:t>
            </a:r>
          </a:p>
          <a:p>
            <a:pPr marL="625475" lvl="1" indent="0">
              <a:lnSpc>
                <a:spcPct val="150000"/>
              </a:lnSpc>
              <a:buNone/>
            </a:pPr>
            <a:r>
              <a:rPr lang="en-GB" sz="2400" b="0" dirty="0"/>
              <a:t>Doing “The DevOps”</a:t>
            </a:r>
          </a:p>
          <a:p>
            <a:pPr marL="625475" lvl="1" indent="0">
              <a:lnSpc>
                <a:spcPct val="150000"/>
              </a:lnSpc>
              <a:buNone/>
            </a:pPr>
            <a:r>
              <a:rPr lang="en-GB" sz="2400" dirty="0"/>
              <a:t>Microsoft MVP</a:t>
            </a:r>
            <a:endParaRPr lang="en-GB" sz="2400" b="0" dirty="0"/>
          </a:p>
          <a:p>
            <a:pPr marL="625475" lvl="1" indent="0">
              <a:lnSpc>
                <a:spcPct val="150000"/>
              </a:lnSpc>
              <a:buNone/>
            </a:pPr>
            <a:r>
              <a:rPr lang="en-GB" sz="2400" b="0" dirty="0"/>
              <a:t>Accidental DBA</a:t>
            </a:r>
          </a:p>
          <a:p>
            <a:pPr marL="625475" lvl="1" indent="0">
              <a:lnSpc>
                <a:spcPct val="150000"/>
              </a:lnSpc>
              <a:buNone/>
            </a:pPr>
            <a:r>
              <a:rPr lang="en-GB" sz="2400" b="0" dirty="0"/>
              <a:t>Twitch – </a:t>
            </a:r>
            <a:r>
              <a:rPr lang="en-GB" sz="2400" b="0" dirty="0" err="1"/>
              <a:t>B</a:t>
            </a:r>
            <a:r>
              <a:rPr lang="en-GB" sz="2400" dirty="0" err="1"/>
              <a:t>rettMillerIT</a:t>
            </a:r>
            <a:r>
              <a:rPr lang="en-GB" sz="2400" dirty="0"/>
              <a:t> | </a:t>
            </a:r>
            <a:r>
              <a:rPr lang="en-GB" sz="2400" dirty="0" err="1"/>
              <a:t>PowerShellLive</a:t>
            </a:r>
            <a:endParaRPr lang="en-GB" sz="2400" b="0" dirty="0"/>
          </a:p>
          <a:p>
            <a:pPr marL="625475" lvl="1" indent="0">
              <a:lnSpc>
                <a:spcPct val="150000"/>
              </a:lnSpc>
              <a:buNone/>
            </a:pPr>
            <a:r>
              <a:rPr lang="en-GB" sz="2400" b="0" dirty="0"/>
              <a:t>aka.ms/</a:t>
            </a:r>
            <a:r>
              <a:rPr lang="en-GB" sz="2400" b="0" dirty="0" err="1"/>
              <a:t>psslack</a:t>
            </a:r>
            <a:r>
              <a:rPr lang="en-GB" sz="2400" dirty="0"/>
              <a:t> |</a:t>
            </a:r>
            <a:r>
              <a:rPr lang="en-GB" sz="2400" b="0" dirty="0"/>
              <a:t> aka.ms/</a:t>
            </a:r>
            <a:r>
              <a:rPr lang="en-GB" sz="2400" b="0" dirty="0" err="1"/>
              <a:t>psdiscord</a:t>
            </a:r>
            <a:endParaRPr lang="en-GB" sz="2400" b="0" dirty="0"/>
          </a:p>
        </p:txBody>
      </p:sp>
      <p:pic>
        <p:nvPicPr>
          <p:cNvPr id="9" name="Content Placeholder 8" descr="A person wearing sunglasses posing for the camera&#10;&#10;Description automatically generated">
            <a:extLst>
              <a:ext uri="{FF2B5EF4-FFF2-40B4-BE49-F238E27FC236}">
                <a16:creationId xmlns:a16="http://schemas.microsoft.com/office/drawing/2014/main" id="{C8EA75A4-BB9E-4A60-9F10-0CA7902BAD21}"/>
              </a:ext>
            </a:extLst>
          </p:cNvPr>
          <p:cNvPicPr>
            <a:picLocks noGrp="1" noChangeAspect="1"/>
          </p:cNvPicPr>
          <p:nvPr>
            <p:ph sz="quarter" idx="11"/>
          </p:nvPr>
        </p:nvPicPr>
        <p:blipFill>
          <a:blip r:embed="rId3"/>
          <a:stretch>
            <a:fillRect/>
          </a:stretch>
        </p:blipFill>
        <p:spPr>
          <a:xfrm>
            <a:off x="6857934" y="1682750"/>
            <a:ext cx="4499107" cy="4508500"/>
          </a:xfrm>
        </p:spPr>
      </p:pic>
    </p:spTree>
    <p:extLst>
      <p:ext uri="{BB962C8B-B14F-4D97-AF65-F5344CB8AC3E}">
        <p14:creationId xmlns:p14="http://schemas.microsoft.com/office/powerpoint/2010/main" val="2164555316"/>
      </p:ext>
    </p:extLst>
  </p:cSld>
  <p:clrMapOvr>
    <a:masterClrMapping/>
  </p:clrMapOvr>
  <mc:AlternateContent xmlns:mc="http://schemas.openxmlformats.org/markup-compatibility/2006">
    <mc:Choice xmlns:p14="http://schemas.microsoft.com/office/powerpoint/2010/main" Requires="p14">
      <p:transition spd="slow">
        <p14:pa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1102E-E341-4A67-BACF-AC18B5242321}"/>
              </a:ext>
            </a:extLst>
          </p:cNvPr>
          <p:cNvSpPr>
            <a:spLocks noGrp="1"/>
          </p:cNvSpPr>
          <p:nvPr>
            <p:ph type="title"/>
          </p:nvPr>
        </p:nvSpPr>
        <p:spPr/>
        <p:txBody>
          <a:bodyPr/>
          <a:lstStyle/>
          <a:p>
            <a:r>
              <a:rPr lang="en-GB" dirty="0"/>
              <a:t>Create a new branch</a:t>
            </a:r>
          </a:p>
        </p:txBody>
      </p:sp>
      <p:sp>
        <p:nvSpPr>
          <p:cNvPr id="4" name="TextBox 3">
            <a:extLst>
              <a:ext uri="{FF2B5EF4-FFF2-40B4-BE49-F238E27FC236}">
                <a16:creationId xmlns:a16="http://schemas.microsoft.com/office/drawing/2014/main" id="{4B338DB1-73FF-421E-A604-D30B47FDBE68}"/>
              </a:ext>
            </a:extLst>
          </p:cNvPr>
          <p:cNvSpPr txBox="1"/>
          <p:nvPr/>
        </p:nvSpPr>
        <p:spPr>
          <a:xfrm>
            <a:off x="383386" y="206567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branch </a:t>
            </a:r>
            <a:r>
              <a:rPr lang="en-GB" sz="2000" dirty="0" err="1">
                <a:solidFill>
                  <a:schemeClr val="tx1"/>
                </a:solidFill>
                <a:latin typeface="Cascadia Code" panose="020B0509020204030204" pitchFamily="49" charset="0"/>
                <a:ea typeface="Gotham Book" panose="020B0604030504040204" pitchFamily="34" charset="0"/>
                <a:cs typeface="Gotham Book" panose="020B0604030504040204" pitchFamily="34" charset="0"/>
              </a:rPr>
              <a:t>newFunctions</a:t>
            </a:r>
            <a:endPar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5" name="TextBox 4">
            <a:extLst>
              <a:ext uri="{FF2B5EF4-FFF2-40B4-BE49-F238E27FC236}">
                <a16:creationId xmlns:a16="http://schemas.microsoft.com/office/drawing/2014/main" id="{677DCC78-D31E-4229-B82A-F9095B6C413F}"/>
              </a:ext>
            </a:extLst>
          </p:cNvPr>
          <p:cNvSpPr txBox="1"/>
          <p:nvPr/>
        </p:nvSpPr>
        <p:spPr>
          <a:xfrm>
            <a:off x="383385" y="246578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branch</a:t>
            </a:r>
          </a:p>
        </p:txBody>
      </p:sp>
      <p:sp>
        <p:nvSpPr>
          <p:cNvPr id="6" name="TextBox 5">
            <a:extLst>
              <a:ext uri="{FF2B5EF4-FFF2-40B4-BE49-F238E27FC236}">
                <a16:creationId xmlns:a16="http://schemas.microsoft.com/office/drawing/2014/main" id="{00B6487C-4618-443E-89CF-E612A3E0F0A0}"/>
              </a:ext>
            </a:extLst>
          </p:cNvPr>
          <p:cNvSpPr txBox="1"/>
          <p:nvPr/>
        </p:nvSpPr>
        <p:spPr>
          <a:xfrm>
            <a:off x="345116" y="3130688"/>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a:t>
            </a:r>
            <a:r>
              <a:rPr lang="en-GB" sz="1400" dirty="0">
                <a:solidFill>
                  <a:srgbClr val="0DD140"/>
                </a:solidFill>
                <a:latin typeface="Cascadia Code" panose="020B0509020204030204" pitchFamily="49" charset="0"/>
                <a:ea typeface="Gotham Book" panose="020B0604030504040204" pitchFamily="34" charset="0"/>
                <a:cs typeface="Gotham Book" panose="020B0604030504040204" pitchFamily="34" charset="0"/>
              </a:rPr>
              <a:t>master</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a:t>
            </a:r>
            <a:r>
              <a:rPr lang="en-GB" sz="1400" dirty="0" err="1">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newFunctions</a:t>
            </a:r>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14" name="Group 13">
            <a:extLst>
              <a:ext uri="{FF2B5EF4-FFF2-40B4-BE49-F238E27FC236}">
                <a16:creationId xmlns:a16="http://schemas.microsoft.com/office/drawing/2014/main" id="{0383574A-736D-9D41-829A-71186EF4974E}"/>
              </a:ext>
            </a:extLst>
          </p:cNvPr>
          <p:cNvGrpSpPr/>
          <p:nvPr/>
        </p:nvGrpSpPr>
        <p:grpSpPr>
          <a:xfrm>
            <a:off x="9192344" y="1412776"/>
            <a:ext cx="2023444" cy="1616432"/>
            <a:chOff x="9192344" y="1412776"/>
            <a:chExt cx="2023444" cy="1616432"/>
          </a:xfrm>
        </p:grpSpPr>
        <p:sp>
          <p:nvSpPr>
            <p:cNvPr id="15" name="TextBox 14">
              <a:extLst>
                <a:ext uri="{FF2B5EF4-FFF2-40B4-BE49-F238E27FC236}">
                  <a16:creationId xmlns:a16="http://schemas.microsoft.com/office/drawing/2014/main" id="{153B0309-1905-E74A-B8E4-C412F32B1D19}"/>
                </a:ext>
              </a:extLst>
            </p:cNvPr>
            <p:cNvSpPr txBox="1"/>
            <p:nvPr/>
          </p:nvSpPr>
          <p:spPr>
            <a:xfrm>
              <a:off x="9315449" y="2000289"/>
              <a:ext cx="1390378"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16" name="Group 15">
              <a:extLst>
                <a:ext uri="{FF2B5EF4-FFF2-40B4-BE49-F238E27FC236}">
                  <a16:creationId xmlns:a16="http://schemas.microsoft.com/office/drawing/2014/main" id="{2AA13B30-A41C-B54C-9398-1D40A0BCD743}"/>
                </a:ext>
              </a:extLst>
            </p:cNvPr>
            <p:cNvGrpSpPr>
              <a:grpSpLocks noChangeAspect="1"/>
            </p:cNvGrpSpPr>
            <p:nvPr/>
          </p:nvGrpSpPr>
          <p:grpSpPr>
            <a:xfrm>
              <a:off x="9192344" y="1412776"/>
              <a:ext cx="2023444" cy="1616432"/>
              <a:chOff x="1988675" y="5124939"/>
              <a:chExt cx="1317311" cy="977364"/>
            </a:xfrm>
            <a:effectLst>
              <a:glow rad="63500">
                <a:srgbClr val="0070C0">
                  <a:alpha val="40000"/>
                </a:srgbClr>
              </a:glow>
            </a:effectLst>
          </p:grpSpPr>
          <p:sp>
            <p:nvSpPr>
              <p:cNvPr id="19" name="Rectangle: Rounded Corners 12">
                <a:extLst>
                  <a:ext uri="{FF2B5EF4-FFF2-40B4-BE49-F238E27FC236}">
                    <a16:creationId xmlns:a16="http://schemas.microsoft.com/office/drawing/2014/main" id="{AFE6FE2A-AFA7-FD49-8E97-6EE3E6D96EA0}"/>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20" name="Straight Connector 19">
                <a:extLst>
                  <a:ext uri="{FF2B5EF4-FFF2-40B4-BE49-F238E27FC236}">
                    <a16:creationId xmlns:a16="http://schemas.microsoft.com/office/drawing/2014/main" id="{750D81F0-FCD1-7943-A24E-60CFFA73CB2D}"/>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37C0E4C-D7EB-BC43-BEB8-A7C643517992}"/>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16D422E-23BE-F44E-8D70-AC7564A28243}"/>
                  </a:ext>
                </a:extLst>
              </p:cNvPr>
              <p:cNvCxnSpPr>
                <a:cxnSpLocks/>
                <a:stCxn id="19"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DEE21661-DF18-DB4F-B703-8E823BEB4F97}"/>
                </a:ext>
              </a:extLst>
            </p:cNvPr>
            <p:cNvSpPr txBox="1"/>
            <p:nvPr/>
          </p:nvSpPr>
          <p:spPr>
            <a:xfrm>
              <a:off x="9315449" y="1797111"/>
              <a:ext cx="1390367"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8" name="TextBox 17">
              <a:extLst>
                <a:ext uri="{FF2B5EF4-FFF2-40B4-BE49-F238E27FC236}">
                  <a16:creationId xmlns:a16="http://schemas.microsoft.com/office/drawing/2014/main" id="{9CA0B56F-D605-0440-94BC-BA8845992A32}"/>
                </a:ext>
              </a:extLst>
            </p:cNvPr>
            <p:cNvSpPr txBox="1"/>
            <p:nvPr/>
          </p:nvSpPr>
          <p:spPr>
            <a:xfrm>
              <a:off x="9315449" y="2230193"/>
              <a:ext cx="1390366"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spTree>
    <p:extLst>
      <p:ext uri="{BB962C8B-B14F-4D97-AF65-F5344CB8AC3E}">
        <p14:creationId xmlns:p14="http://schemas.microsoft.com/office/powerpoint/2010/main" val="36801325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3001"/>
                            </p:stCondLst>
                            <p:childTnLst>
                              <p:par>
                                <p:cTn id="8" presetID="1" presetClass="entr" presetSubtype="0" fill="hold" grpId="0" nodeType="afterEffect">
                                  <p:stCondLst>
                                    <p:cond delay="1000"/>
                                  </p:stCondLst>
                                  <p:iterate type="lt">
                                    <p:tmAbs val="1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4802"/>
                            </p:stCondLst>
                            <p:childTnLst>
                              <p:par>
                                <p:cTn id="11" presetID="1"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uiExpan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1102E-E341-4A67-BACF-AC18B5242321}"/>
              </a:ext>
            </a:extLst>
          </p:cNvPr>
          <p:cNvSpPr>
            <a:spLocks noGrp="1"/>
          </p:cNvSpPr>
          <p:nvPr>
            <p:ph type="title"/>
          </p:nvPr>
        </p:nvSpPr>
        <p:spPr/>
        <p:txBody>
          <a:bodyPr/>
          <a:lstStyle/>
          <a:p>
            <a:r>
              <a:rPr lang="en-GB" dirty="0"/>
              <a:t>Create a new branch</a:t>
            </a:r>
          </a:p>
        </p:txBody>
      </p:sp>
      <p:sp>
        <p:nvSpPr>
          <p:cNvPr id="4" name="TextBox 3">
            <a:extLst>
              <a:ext uri="{FF2B5EF4-FFF2-40B4-BE49-F238E27FC236}">
                <a16:creationId xmlns:a16="http://schemas.microsoft.com/office/drawing/2014/main" id="{4B338DB1-73FF-421E-A604-D30B47FDBE68}"/>
              </a:ext>
            </a:extLst>
          </p:cNvPr>
          <p:cNvSpPr txBox="1"/>
          <p:nvPr/>
        </p:nvSpPr>
        <p:spPr>
          <a:xfrm>
            <a:off x="383386" y="206567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checkout </a:t>
            </a:r>
            <a:r>
              <a:rPr lang="en-GB" sz="2000" dirty="0" err="1">
                <a:solidFill>
                  <a:schemeClr val="tx1"/>
                </a:solidFill>
                <a:latin typeface="Cascadia Code" panose="020B0509020204030204" pitchFamily="49" charset="0"/>
                <a:ea typeface="Gotham Book" panose="020B0604030504040204" pitchFamily="34" charset="0"/>
                <a:cs typeface="Gotham Book" panose="020B0604030504040204" pitchFamily="34" charset="0"/>
              </a:rPr>
              <a:t>newFunctions</a:t>
            </a:r>
            <a:endPar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5" name="TextBox 4">
            <a:extLst>
              <a:ext uri="{FF2B5EF4-FFF2-40B4-BE49-F238E27FC236}">
                <a16:creationId xmlns:a16="http://schemas.microsoft.com/office/drawing/2014/main" id="{677DCC78-D31E-4229-B82A-F9095B6C413F}"/>
              </a:ext>
            </a:extLst>
          </p:cNvPr>
          <p:cNvSpPr txBox="1"/>
          <p:nvPr/>
        </p:nvSpPr>
        <p:spPr>
          <a:xfrm>
            <a:off x="383385" y="246578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branch</a:t>
            </a:r>
          </a:p>
        </p:txBody>
      </p:sp>
      <p:sp>
        <p:nvSpPr>
          <p:cNvPr id="6" name="TextBox 5">
            <a:extLst>
              <a:ext uri="{FF2B5EF4-FFF2-40B4-BE49-F238E27FC236}">
                <a16:creationId xmlns:a16="http://schemas.microsoft.com/office/drawing/2014/main" id="{00B6487C-4618-443E-89CF-E612A3E0F0A0}"/>
              </a:ext>
            </a:extLst>
          </p:cNvPr>
          <p:cNvSpPr txBox="1"/>
          <p:nvPr/>
        </p:nvSpPr>
        <p:spPr>
          <a:xfrm>
            <a:off x="345116" y="3130688"/>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1400" dirty="0">
                <a:solidFill>
                  <a:srgbClr val="0DD140"/>
                </a:solidFill>
                <a:latin typeface="Cascadia Code" panose="020B0509020204030204" pitchFamily="49" charset="0"/>
                <a:ea typeface="Gotham Book" panose="020B0604030504040204" pitchFamily="34" charset="0"/>
                <a:cs typeface="Gotham Book" panose="020B0604030504040204" pitchFamily="34" charset="0"/>
              </a:rPr>
              <a:t>   </a:t>
            </a:r>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master</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a:t>
            </a:r>
            <a:r>
              <a:rPr lang="en-GB" sz="1400" dirty="0" err="1">
                <a:solidFill>
                  <a:srgbClr val="0DD140"/>
                </a:solidFill>
                <a:latin typeface="Cascadia Code" panose="020B0509020204030204" pitchFamily="49" charset="0"/>
                <a:ea typeface="Gotham Book" panose="020B0604030504040204" pitchFamily="34" charset="0"/>
                <a:cs typeface="Gotham Book" panose="020B0604030504040204" pitchFamily="34" charset="0"/>
              </a:rPr>
              <a:t>newFunctions</a:t>
            </a:r>
            <a:endParaRPr lang="en-GB" sz="1400" dirty="0">
              <a:solidFill>
                <a:srgbClr val="0DD140"/>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24" name="Group 23">
            <a:extLst>
              <a:ext uri="{FF2B5EF4-FFF2-40B4-BE49-F238E27FC236}">
                <a16:creationId xmlns:a16="http://schemas.microsoft.com/office/drawing/2014/main" id="{B4ED378B-EDCC-7143-B0EA-0E989CE5474E}"/>
              </a:ext>
            </a:extLst>
          </p:cNvPr>
          <p:cNvGrpSpPr/>
          <p:nvPr/>
        </p:nvGrpSpPr>
        <p:grpSpPr>
          <a:xfrm>
            <a:off x="9192344" y="1412776"/>
            <a:ext cx="2023444" cy="1616432"/>
            <a:chOff x="9192344" y="1412776"/>
            <a:chExt cx="2023444" cy="1616432"/>
          </a:xfrm>
        </p:grpSpPr>
        <p:sp>
          <p:nvSpPr>
            <p:cNvPr id="25" name="TextBox 24">
              <a:extLst>
                <a:ext uri="{FF2B5EF4-FFF2-40B4-BE49-F238E27FC236}">
                  <a16:creationId xmlns:a16="http://schemas.microsoft.com/office/drawing/2014/main" id="{E50D6D97-E8C9-024B-A2E6-7204F8CA562B}"/>
                </a:ext>
              </a:extLst>
            </p:cNvPr>
            <p:cNvSpPr txBox="1"/>
            <p:nvPr/>
          </p:nvSpPr>
          <p:spPr>
            <a:xfrm>
              <a:off x="9315449" y="2000289"/>
              <a:ext cx="1390378"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33" name="Group 32">
              <a:extLst>
                <a:ext uri="{FF2B5EF4-FFF2-40B4-BE49-F238E27FC236}">
                  <a16:creationId xmlns:a16="http://schemas.microsoft.com/office/drawing/2014/main" id="{82EA11C3-9626-874C-9E3E-7419E3E632F8}"/>
                </a:ext>
              </a:extLst>
            </p:cNvPr>
            <p:cNvGrpSpPr>
              <a:grpSpLocks noChangeAspect="1"/>
            </p:cNvGrpSpPr>
            <p:nvPr/>
          </p:nvGrpSpPr>
          <p:grpSpPr>
            <a:xfrm>
              <a:off x="9192344" y="1412776"/>
              <a:ext cx="2023444" cy="1616432"/>
              <a:chOff x="1988675" y="5124939"/>
              <a:chExt cx="1317311" cy="977364"/>
            </a:xfrm>
            <a:effectLst>
              <a:glow rad="63500">
                <a:srgbClr val="0070C0">
                  <a:alpha val="40000"/>
                </a:srgbClr>
              </a:glow>
            </a:effectLst>
          </p:grpSpPr>
          <p:sp>
            <p:nvSpPr>
              <p:cNvPr id="38" name="Rectangle: Rounded Corners 12">
                <a:extLst>
                  <a:ext uri="{FF2B5EF4-FFF2-40B4-BE49-F238E27FC236}">
                    <a16:creationId xmlns:a16="http://schemas.microsoft.com/office/drawing/2014/main" id="{4442C310-1CD3-FF4E-BEEC-82325597D5F1}"/>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39" name="Straight Connector 38">
                <a:extLst>
                  <a:ext uri="{FF2B5EF4-FFF2-40B4-BE49-F238E27FC236}">
                    <a16:creationId xmlns:a16="http://schemas.microsoft.com/office/drawing/2014/main" id="{9D2448C7-2F5B-0B4A-BEF4-B95464BA458D}"/>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63E317A-73B5-AA40-9514-C50A549D76EE}"/>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29CC06E-DE52-E940-B336-FBE9A4716E69}"/>
                  </a:ext>
                </a:extLst>
              </p:cNvPr>
              <p:cNvCxnSpPr>
                <a:cxnSpLocks/>
                <a:stCxn id="38"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35" name="TextBox 34">
              <a:extLst>
                <a:ext uri="{FF2B5EF4-FFF2-40B4-BE49-F238E27FC236}">
                  <a16:creationId xmlns:a16="http://schemas.microsoft.com/office/drawing/2014/main" id="{8046BE38-8FD7-934E-98C1-7ABF0718BD09}"/>
                </a:ext>
              </a:extLst>
            </p:cNvPr>
            <p:cNvSpPr txBox="1"/>
            <p:nvPr/>
          </p:nvSpPr>
          <p:spPr>
            <a:xfrm>
              <a:off x="9315449" y="1797111"/>
              <a:ext cx="1390367"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37" name="TextBox 36">
              <a:extLst>
                <a:ext uri="{FF2B5EF4-FFF2-40B4-BE49-F238E27FC236}">
                  <a16:creationId xmlns:a16="http://schemas.microsoft.com/office/drawing/2014/main" id="{ABEBB5F5-4F73-0D43-9143-450BC5A3D229}"/>
                </a:ext>
              </a:extLst>
            </p:cNvPr>
            <p:cNvSpPr txBox="1"/>
            <p:nvPr/>
          </p:nvSpPr>
          <p:spPr>
            <a:xfrm>
              <a:off x="9315449" y="2230193"/>
              <a:ext cx="1390366"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spTree>
    <p:extLst>
      <p:ext uri="{BB962C8B-B14F-4D97-AF65-F5344CB8AC3E}">
        <p14:creationId xmlns:p14="http://schemas.microsoft.com/office/powerpoint/2010/main" val="321902865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3201"/>
                            </p:stCondLst>
                            <p:childTnLst>
                              <p:par>
                                <p:cTn id="8" presetID="1" presetClass="entr" presetSubtype="0" fill="hold" grpId="0" nodeType="afterEffect">
                                  <p:stCondLst>
                                    <p:cond delay="1000"/>
                                  </p:stCondLst>
                                  <p:iterate type="lt">
                                    <p:tmAbs val="1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2"/>
                            </p:stCondLst>
                            <p:childTnLst>
                              <p:par>
                                <p:cTn id="11" presetID="1"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uiExpan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92A024-E4EE-47D8-AB9D-A7D87C2B9CAB}"/>
              </a:ext>
            </a:extLst>
          </p:cNvPr>
          <p:cNvSpPr>
            <a:spLocks noGrp="1"/>
          </p:cNvSpPr>
          <p:nvPr>
            <p:ph type="title"/>
          </p:nvPr>
        </p:nvSpPr>
        <p:spPr/>
        <p:txBody>
          <a:bodyPr/>
          <a:lstStyle/>
          <a:p>
            <a:r>
              <a:rPr lang="en-GB" dirty="0"/>
              <a:t>Add Additional Scripts</a:t>
            </a:r>
          </a:p>
        </p:txBody>
      </p:sp>
      <p:grpSp>
        <p:nvGrpSpPr>
          <p:cNvPr id="12" name="Group 11">
            <a:extLst>
              <a:ext uri="{FF2B5EF4-FFF2-40B4-BE49-F238E27FC236}">
                <a16:creationId xmlns:a16="http://schemas.microsoft.com/office/drawing/2014/main" id="{B980C475-4D28-40A8-B2FA-DBA9CCCF5F26}"/>
              </a:ext>
            </a:extLst>
          </p:cNvPr>
          <p:cNvGrpSpPr>
            <a:grpSpLocks noChangeAspect="1"/>
          </p:cNvGrpSpPr>
          <p:nvPr/>
        </p:nvGrpSpPr>
        <p:grpSpPr>
          <a:xfrm>
            <a:off x="7653563" y="2496208"/>
            <a:ext cx="3610920" cy="2679080"/>
            <a:chOff x="1988675" y="5124939"/>
            <a:chExt cx="1317311" cy="977364"/>
          </a:xfrm>
          <a:effectLst>
            <a:glow rad="63500">
              <a:srgbClr val="0070C0">
                <a:alpha val="40000"/>
              </a:srgbClr>
            </a:glow>
          </a:effectLst>
        </p:grpSpPr>
        <p:sp>
          <p:nvSpPr>
            <p:cNvPr id="13" name="Rectangle: Rounded Corners 12">
              <a:extLst>
                <a:ext uri="{FF2B5EF4-FFF2-40B4-BE49-F238E27FC236}">
                  <a16:creationId xmlns:a16="http://schemas.microsoft.com/office/drawing/2014/main" id="{18C4C44C-0303-4DD1-850B-D46B8413096A}"/>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14" name="Straight Connector 13">
              <a:extLst>
                <a:ext uri="{FF2B5EF4-FFF2-40B4-BE49-F238E27FC236}">
                  <a16:creationId xmlns:a16="http://schemas.microsoft.com/office/drawing/2014/main" id="{75E6FA09-6F89-499A-BDC2-7AFF9A0EAA27}"/>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038501C-1D3C-467C-9B52-903BF6D7DD2B}"/>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D5F0BB8-2AC5-431B-A027-9872D88FFF25}"/>
                </a:ext>
              </a:extLst>
            </p:cNvPr>
            <p:cNvCxnSpPr>
              <a:cxnSpLocks/>
              <a:stCxn id="13"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48B60BC5-49FF-44DE-8060-D55EC5E0967D}"/>
              </a:ext>
            </a:extLst>
          </p:cNvPr>
          <p:cNvSpPr txBox="1"/>
          <p:nvPr/>
        </p:nvSpPr>
        <p:spPr>
          <a:xfrm>
            <a:off x="7918715" y="3114958"/>
            <a:ext cx="1987655"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3" name="TextBox 2">
            <a:extLst>
              <a:ext uri="{FF2B5EF4-FFF2-40B4-BE49-F238E27FC236}">
                <a16:creationId xmlns:a16="http://schemas.microsoft.com/office/drawing/2014/main" id="{735D0675-7A76-49B5-99BC-1506311117A4}"/>
              </a:ext>
            </a:extLst>
          </p:cNvPr>
          <p:cNvSpPr txBox="1"/>
          <p:nvPr/>
        </p:nvSpPr>
        <p:spPr>
          <a:xfrm>
            <a:off x="345493" y="3453512"/>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New-Item –ItemType File –Name Function3.ps1</a:t>
            </a:r>
          </a:p>
        </p:txBody>
      </p:sp>
      <p:sp>
        <p:nvSpPr>
          <p:cNvPr id="15" name="TextBox 14">
            <a:extLst>
              <a:ext uri="{FF2B5EF4-FFF2-40B4-BE49-F238E27FC236}">
                <a16:creationId xmlns:a16="http://schemas.microsoft.com/office/drawing/2014/main" id="{606B5994-B034-48C4-AF0D-04ED04FC494D}"/>
              </a:ext>
            </a:extLst>
          </p:cNvPr>
          <p:cNvSpPr txBox="1"/>
          <p:nvPr/>
        </p:nvSpPr>
        <p:spPr>
          <a:xfrm>
            <a:off x="7918715" y="3454703"/>
            <a:ext cx="198766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7" name="TextBox 16">
            <a:extLst>
              <a:ext uri="{FF2B5EF4-FFF2-40B4-BE49-F238E27FC236}">
                <a16:creationId xmlns:a16="http://schemas.microsoft.com/office/drawing/2014/main" id="{8D9F32F4-7128-42F2-B46C-9FA8262CBAB1}"/>
              </a:ext>
            </a:extLst>
          </p:cNvPr>
          <p:cNvSpPr txBox="1"/>
          <p:nvPr/>
        </p:nvSpPr>
        <p:spPr>
          <a:xfrm>
            <a:off x="7918714" y="3835748"/>
            <a:ext cx="198766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8" name="TextBox 17">
            <a:extLst>
              <a:ext uri="{FF2B5EF4-FFF2-40B4-BE49-F238E27FC236}">
                <a16:creationId xmlns:a16="http://schemas.microsoft.com/office/drawing/2014/main" id="{4D76B75E-DE45-4F89-9BCB-1E6A4B864FE5}"/>
              </a:ext>
            </a:extLst>
          </p:cNvPr>
          <p:cNvSpPr txBox="1"/>
          <p:nvPr/>
        </p:nvSpPr>
        <p:spPr>
          <a:xfrm>
            <a:off x="345493" y="4263448"/>
            <a:ext cx="6765170"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New-Item –ItemType File –Name Function4.ps1</a:t>
            </a:r>
          </a:p>
        </p:txBody>
      </p:sp>
      <p:sp>
        <p:nvSpPr>
          <p:cNvPr id="20" name="TextBox 19">
            <a:extLst>
              <a:ext uri="{FF2B5EF4-FFF2-40B4-BE49-F238E27FC236}">
                <a16:creationId xmlns:a16="http://schemas.microsoft.com/office/drawing/2014/main" id="{29964728-E357-4904-944F-3788DE3D1F8E}"/>
              </a:ext>
            </a:extLst>
          </p:cNvPr>
          <p:cNvSpPr txBox="1"/>
          <p:nvPr/>
        </p:nvSpPr>
        <p:spPr>
          <a:xfrm>
            <a:off x="7918710" y="4215723"/>
            <a:ext cx="198766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Function3.ps1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21" name="TextBox 20">
            <a:extLst>
              <a:ext uri="{FF2B5EF4-FFF2-40B4-BE49-F238E27FC236}">
                <a16:creationId xmlns:a16="http://schemas.microsoft.com/office/drawing/2014/main" id="{F20BEA70-3039-420B-9505-D5D7850F6754}"/>
              </a:ext>
            </a:extLst>
          </p:cNvPr>
          <p:cNvSpPr txBox="1"/>
          <p:nvPr/>
        </p:nvSpPr>
        <p:spPr>
          <a:xfrm>
            <a:off x="7918710" y="4589673"/>
            <a:ext cx="1987660"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Function4.ps1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3840377560"/>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3801"/>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3801"/>
                            </p:stCondLst>
                            <p:childTnLst>
                              <p:par>
                                <p:cTn id="11" presetID="1" presetClass="entr" presetSubtype="0" fill="hold" grpId="0" nodeType="afterEffect">
                                  <p:stCondLst>
                                    <p:cond delay="500"/>
                                  </p:stCondLst>
                                  <p:iterate type="lt">
                                    <p:tmAbs val="100"/>
                                  </p:iterate>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8102"/>
                            </p:stCondLst>
                            <p:childTnLst>
                              <p:par>
                                <p:cTn id="14" presetID="1"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1102E-E341-4A67-BACF-AC18B5242321}"/>
              </a:ext>
            </a:extLst>
          </p:cNvPr>
          <p:cNvSpPr>
            <a:spLocks noGrp="1"/>
          </p:cNvSpPr>
          <p:nvPr>
            <p:ph type="title"/>
          </p:nvPr>
        </p:nvSpPr>
        <p:spPr/>
        <p:txBody>
          <a:bodyPr/>
          <a:lstStyle/>
          <a:p>
            <a:r>
              <a:rPr lang="en-GB" dirty="0"/>
              <a:t>Stage Changes in the Index</a:t>
            </a:r>
          </a:p>
        </p:txBody>
      </p:sp>
      <p:sp>
        <p:nvSpPr>
          <p:cNvPr id="4" name="TextBox 3">
            <a:extLst>
              <a:ext uri="{FF2B5EF4-FFF2-40B4-BE49-F238E27FC236}">
                <a16:creationId xmlns:a16="http://schemas.microsoft.com/office/drawing/2014/main" id="{4B338DB1-73FF-421E-A604-D30B47FDBE68}"/>
              </a:ext>
            </a:extLst>
          </p:cNvPr>
          <p:cNvSpPr txBox="1"/>
          <p:nvPr/>
        </p:nvSpPr>
        <p:spPr>
          <a:xfrm>
            <a:off x="383386" y="206567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add .</a:t>
            </a:r>
          </a:p>
        </p:txBody>
      </p:sp>
      <p:sp>
        <p:nvSpPr>
          <p:cNvPr id="5" name="TextBox 4">
            <a:extLst>
              <a:ext uri="{FF2B5EF4-FFF2-40B4-BE49-F238E27FC236}">
                <a16:creationId xmlns:a16="http://schemas.microsoft.com/office/drawing/2014/main" id="{677DCC78-D31E-4229-B82A-F9095B6C413F}"/>
              </a:ext>
            </a:extLst>
          </p:cNvPr>
          <p:cNvSpPr txBox="1"/>
          <p:nvPr/>
        </p:nvSpPr>
        <p:spPr>
          <a:xfrm>
            <a:off x="383385" y="246578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status</a:t>
            </a:r>
          </a:p>
        </p:txBody>
      </p:sp>
      <p:sp>
        <p:nvSpPr>
          <p:cNvPr id="6" name="TextBox 5">
            <a:extLst>
              <a:ext uri="{FF2B5EF4-FFF2-40B4-BE49-F238E27FC236}">
                <a16:creationId xmlns:a16="http://schemas.microsoft.com/office/drawing/2014/main" id="{00B6487C-4618-443E-89CF-E612A3E0F0A0}"/>
              </a:ext>
            </a:extLst>
          </p:cNvPr>
          <p:cNvSpPr txBox="1"/>
          <p:nvPr/>
        </p:nvSpPr>
        <p:spPr>
          <a:xfrm>
            <a:off x="345116" y="3130686"/>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On branch </a:t>
            </a:r>
            <a:r>
              <a:rPr lang="en-GB" sz="1400" dirty="0" err="1">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newFunctions</a:t>
            </a:r>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No commits yet</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Changes to be committed:</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(use "git rm --cached &lt;file&gt;..." to </a:t>
            </a:r>
            <a:r>
              <a:rPr lang="en-GB" sz="1400" dirty="0" err="1">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unstage</a:t>
            </a:r>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a:t>
            </a:r>
            <a:r>
              <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rPr>
              <a:t>new file:   Function3.ps1</a:t>
            </a:r>
          </a:p>
          <a:p>
            <a:r>
              <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rPr>
              <a:t>        new file:   Function4.ps1</a:t>
            </a: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6" name="TextBox 15">
            <a:extLst>
              <a:ext uri="{FF2B5EF4-FFF2-40B4-BE49-F238E27FC236}">
                <a16:creationId xmlns:a16="http://schemas.microsoft.com/office/drawing/2014/main" id="{BE211B4F-D264-534D-B467-73964FFE39FD}"/>
              </a:ext>
            </a:extLst>
          </p:cNvPr>
          <p:cNvSpPr txBox="1"/>
          <p:nvPr/>
        </p:nvSpPr>
        <p:spPr>
          <a:xfrm>
            <a:off x="9315449" y="2000289"/>
            <a:ext cx="1390378"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17" name="Group 16">
            <a:extLst>
              <a:ext uri="{FF2B5EF4-FFF2-40B4-BE49-F238E27FC236}">
                <a16:creationId xmlns:a16="http://schemas.microsoft.com/office/drawing/2014/main" id="{D9B09501-3680-2C40-AFC9-A289248FAAE2}"/>
              </a:ext>
            </a:extLst>
          </p:cNvPr>
          <p:cNvGrpSpPr>
            <a:grpSpLocks noChangeAspect="1"/>
          </p:cNvGrpSpPr>
          <p:nvPr/>
        </p:nvGrpSpPr>
        <p:grpSpPr>
          <a:xfrm>
            <a:off x="9192344" y="1412776"/>
            <a:ext cx="2023444" cy="1616432"/>
            <a:chOff x="1988675" y="5124939"/>
            <a:chExt cx="1317311" cy="977364"/>
          </a:xfrm>
          <a:effectLst>
            <a:glow rad="63500">
              <a:srgbClr val="0070C0">
                <a:alpha val="40000"/>
              </a:srgbClr>
            </a:glow>
          </a:effectLst>
        </p:grpSpPr>
        <p:sp>
          <p:nvSpPr>
            <p:cNvPr id="20" name="Rectangle: Rounded Corners 12">
              <a:extLst>
                <a:ext uri="{FF2B5EF4-FFF2-40B4-BE49-F238E27FC236}">
                  <a16:creationId xmlns:a16="http://schemas.microsoft.com/office/drawing/2014/main" id="{0D190814-0923-9949-A5DE-89B9E24E09A6}"/>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21" name="Straight Connector 20">
              <a:extLst>
                <a:ext uri="{FF2B5EF4-FFF2-40B4-BE49-F238E27FC236}">
                  <a16:creationId xmlns:a16="http://schemas.microsoft.com/office/drawing/2014/main" id="{B8184AB2-24DC-B144-8EEA-5BBC0810E880}"/>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15532C2-F5CB-1240-AAA9-978891E9D677}"/>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E5F1BD1-C678-5C4C-A2F4-CD5D4E000452}"/>
                </a:ext>
              </a:extLst>
            </p:cNvPr>
            <p:cNvCxnSpPr>
              <a:cxnSpLocks/>
              <a:stCxn id="20"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a:extLst>
              <a:ext uri="{FF2B5EF4-FFF2-40B4-BE49-F238E27FC236}">
                <a16:creationId xmlns:a16="http://schemas.microsoft.com/office/drawing/2014/main" id="{1A5882C3-35DC-D04C-88AF-FF51CBCF5627}"/>
              </a:ext>
            </a:extLst>
          </p:cNvPr>
          <p:cNvSpPr txBox="1"/>
          <p:nvPr/>
        </p:nvSpPr>
        <p:spPr>
          <a:xfrm>
            <a:off x="9315449" y="1797111"/>
            <a:ext cx="1390367"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9" name="TextBox 18">
            <a:extLst>
              <a:ext uri="{FF2B5EF4-FFF2-40B4-BE49-F238E27FC236}">
                <a16:creationId xmlns:a16="http://schemas.microsoft.com/office/drawing/2014/main" id="{50BF590C-F26C-E74A-9978-A09DBDBBEA07}"/>
              </a:ext>
            </a:extLst>
          </p:cNvPr>
          <p:cNvSpPr txBox="1"/>
          <p:nvPr/>
        </p:nvSpPr>
        <p:spPr>
          <a:xfrm>
            <a:off x="9315449" y="2230193"/>
            <a:ext cx="1390366"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42" name="TextBox 41">
            <a:extLst>
              <a:ext uri="{FF2B5EF4-FFF2-40B4-BE49-F238E27FC236}">
                <a16:creationId xmlns:a16="http://schemas.microsoft.com/office/drawing/2014/main" id="{E153AFCA-5414-E440-8D32-7C3AF0DEAC61}"/>
              </a:ext>
            </a:extLst>
          </p:cNvPr>
          <p:cNvSpPr txBox="1"/>
          <p:nvPr/>
        </p:nvSpPr>
        <p:spPr>
          <a:xfrm>
            <a:off x="9315449" y="2424517"/>
            <a:ext cx="1390366"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Function3.ps1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43" name="TextBox 42">
            <a:extLst>
              <a:ext uri="{FF2B5EF4-FFF2-40B4-BE49-F238E27FC236}">
                <a16:creationId xmlns:a16="http://schemas.microsoft.com/office/drawing/2014/main" id="{13BB41C3-6642-D041-9E39-466CC5CCDC55}"/>
              </a:ext>
            </a:extLst>
          </p:cNvPr>
          <p:cNvSpPr txBox="1"/>
          <p:nvPr/>
        </p:nvSpPr>
        <p:spPr>
          <a:xfrm>
            <a:off x="9315449" y="2628960"/>
            <a:ext cx="1390366"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Function4.ps1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46249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601"/>
                            </p:stCondLst>
                            <p:childTnLst>
                              <p:par>
                                <p:cTn id="8" presetID="1" presetClass="entr" presetSubtype="0" fill="hold" grpId="0" nodeType="afterEffect">
                                  <p:stCondLst>
                                    <p:cond delay="1000"/>
                                  </p:stCondLst>
                                  <p:iterate type="lt">
                                    <p:tmAbs val="1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3402"/>
                            </p:stCondLst>
                            <p:childTnLst>
                              <p:par>
                                <p:cTn id="11" presetID="1"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uiExpan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21102E-E341-4A67-BACF-AC18B5242321}"/>
              </a:ext>
            </a:extLst>
          </p:cNvPr>
          <p:cNvSpPr>
            <a:spLocks noGrp="1"/>
          </p:cNvSpPr>
          <p:nvPr>
            <p:ph type="title"/>
          </p:nvPr>
        </p:nvSpPr>
        <p:spPr/>
        <p:txBody>
          <a:bodyPr/>
          <a:lstStyle/>
          <a:p>
            <a:r>
              <a:rPr lang="en-GB" dirty="0"/>
              <a:t>Committing Changes to Local Repository</a:t>
            </a:r>
          </a:p>
        </p:txBody>
      </p:sp>
      <p:sp>
        <p:nvSpPr>
          <p:cNvPr id="4" name="TextBox 3">
            <a:extLst>
              <a:ext uri="{FF2B5EF4-FFF2-40B4-BE49-F238E27FC236}">
                <a16:creationId xmlns:a16="http://schemas.microsoft.com/office/drawing/2014/main" id="{4B338DB1-73FF-421E-A604-D30B47FDBE68}"/>
              </a:ext>
            </a:extLst>
          </p:cNvPr>
          <p:cNvSpPr txBox="1"/>
          <p:nvPr/>
        </p:nvSpPr>
        <p:spPr>
          <a:xfrm>
            <a:off x="383386" y="2065677"/>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commit -m "Added Function 3 &amp; 4"</a:t>
            </a:r>
          </a:p>
        </p:txBody>
      </p:sp>
      <p:sp>
        <p:nvSpPr>
          <p:cNvPr id="6" name="TextBox 5">
            <a:extLst>
              <a:ext uri="{FF2B5EF4-FFF2-40B4-BE49-F238E27FC236}">
                <a16:creationId xmlns:a16="http://schemas.microsoft.com/office/drawing/2014/main" id="{00B6487C-4618-443E-89CF-E612A3E0F0A0}"/>
              </a:ext>
            </a:extLst>
          </p:cNvPr>
          <p:cNvSpPr txBox="1"/>
          <p:nvPr/>
        </p:nvSpPr>
        <p:spPr>
          <a:xfrm>
            <a:off x="345116" y="3130687"/>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a:t>
            </a:r>
            <a:r>
              <a:rPr lang="en-GB" sz="1400" dirty="0" err="1">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newFunctions</a:t>
            </a:r>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(root-commit) f8b9ef8] Added Function 3 &amp; 4</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2 files changed, 0 insertions(+), 0 deletions(-)</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create mode 100644 Function3.ps1</a:t>
            </a: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 create mode 100644 Function4.ps1</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4" name="TextBox 13">
            <a:extLst>
              <a:ext uri="{FF2B5EF4-FFF2-40B4-BE49-F238E27FC236}">
                <a16:creationId xmlns:a16="http://schemas.microsoft.com/office/drawing/2014/main" id="{623489AF-23EE-4620-9C15-15D2E0652ABB}"/>
              </a:ext>
            </a:extLst>
          </p:cNvPr>
          <p:cNvSpPr txBox="1"/>
          <p:nvPr/>
        </p:nvSpPr>
        <p:spPr>
          <a:xfrm>
            <a:off x="352157" y="3130687"/>
            <a:ext cx="11108941" cy="2462213"/>
          </a:xfrm>
          <a:prstGeom prst="rect">
            <a:avLst/>
          </a:prstGeom>
          <a:solidFill>
            <a:schemeClr val="tx1">
              <a:lumMod val="95000"/>
              <a:lumOff val="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On branch </a:t>
            </a:r>
            <a:r>
              <a:rPr lang="en-GB" sz="1400" dirty="0" err="1">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newFunctions</a:t>
            </a:r>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r>
              <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rPr>
              <a:t>nothing to commit, working tree clean</a:t>
            </a: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chemeClr val="bg1">
                  <a:lumMod val="95000"/>
                </a:schemeClr>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a:p>
            <a:endParaRPr lang="en-GB" sz="1400" dirty="0">
              <a:solidFill>
                <a:srgbClr val="23AF5C"/>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15" name="TextBox 14">
            <a:extLst>
              <a:ext uri="{FF2B5EF4-FFF2-40B4-BE49-F238E27FC236}">
                <a16:creationId xmlns:a16="http://schemas.microsoft.com/office/drawing/2014/main" id="{E4520E32-1DCA-47A2-9B04-8F254FCCF52D}"/>
              </a:ext>
            </a:extLst>
          </p:cNvPr>
          <p:cNvSpPr txBox="1"/>
          <p:nvPr/>
        </p:nvSpPr>
        <p:spPr>
          <a:xfrm>
            <a:off x="383385" y="2054235"/>
            <a:ext cx="6765171" cy="4001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status</a:t>
            </a:r>
          </a:p>
        </p:txBody>
      </p:sp>
      <p:sp>
        <p:nvSpPr>
          <p:cNvPr id="23" name="TextBox 22">
            <a:extLst>
              <a:ext uri="{FF2B5EF4-FFF2-40B4-BE49-F238E27FC236}">
                <a16:creationId xmlns:a16="http://schemas.microsoft.com/office/drawing/2014/main" id="{99780579-5AD5-2D4B-80B8-9E65A56E06FD}"/>
              </a:ext>
            </a:extLst>
          </p:cNvPr>
          <p:cNvSpPr txBox="1"/>
          <p:nvPr/>
        </p:nvSpPr>
        <p:spPr>
          <a:xfrm>
            <a:off x="9315449" y="2000289"/>
            <a:ext cx="1390378"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Function1.ps1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grpSp>
        <p:nvGrpSpPr>
          <p:cNvPr id="24" name="Group 23">
            <a:extLst>
              <a:ext uri="{FF2B5EF4-FFF2-40B4-BE49-F238E27FC236}">
                <a16:creationId xmlns:a16="http://schemas.microsoft.com/office/drawing/2014/main" id="{2ED38596-43D0-A449-AEFD-36F06B49EA6F}"/>
              </a:ext>
            </a:extLst>
          </p:cNvPr>
          <p:cNvGrpSpPr>
            <a:grpSpLocks noChangeAspect="1"/>
          </p:cNvGrpSpPr>
          <p:nvPr/>
        </p:nvGrpSpPr>
        <p:grpSpPr>
          <a:xfrm>
            <a:off x="9192344" y="1412776"/>
            <a:ext cx="2023444" cy="1616432"/>
            <a:chOff x="1988675" y="5124939"/>
            <a:chExt cx="1317311" cy="977364"/>
          </a:xfrm>
          <a:effectLst>
            <a:glow rad="63500">
              <a:srgbClr val="0070C0">
                <a:alpha val="40000"/>
              </a:srgbClr>
            </a:glow>
          </a:effectLst>
        </p:grpSpPr>
        <p:sp>
          <p:nvSpPr>
            <p:cNvPr id="25" name="Rectangle: Rounded Corners 12">
              <a:extLst>
                <a:ext uri="{FF2B5EF4-FFF2-40B4-BE49-F238E27FC236}">
                  <a16:creationId xmlns:a16="http://schemas.microsoft.com/office/drawing/2014/main" id="{CD626CA9-A594-0045-B52E-00EA46813939}"/>
                </a:ext>
              </a:extLst>
            </p:cNvPr>
            <p:cNvSpPr/>
            <p:nvPr/>
          </p:nvSpPr>
          <p:spPr>
            <a:xfrm>
              <a:off x="1988675" y="5286710"/>
              <a:ext cx="1317311" cy="815593"/>
            </a:xfrm>
            <a:prstGeom prst="roundRect">
              <a:avLst/>
            </a:prstGeom>
            <a:noFill/>
            <a:ln w="5715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cxnSp>
          <p:nvCxnSpPr>
            <p:cNvPr id="33" name="Straight Connector 32">
              <a:extLst>
                <a:ext uri="{FF2B5EF4-FFF2-40B4-BE49-F238E27FC236}">
                  <a16:creationId xmlns:a16="http://schemas.microsoft.com/office/drawing/2014/main" id="{062F85B0-E519-DD4E-ADC9-062B6DABFF0D}"/>
                </a:ext>
              </a:extLst>
            </p:cNvPr>
            <p:cNvCxnSpPr>
              <a:cxnSpLocks/>
            </p:cNvCxnSpPr>
            <p:nvPr/>
          </p:nvCxnSpPr>
          <p:spPr>
            <a:xfrm flipV="1">
              <a:off x="1988675" y="5124939"/>
              <a:ext cx="0" cy="395502"/>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F53D1A2-AB1D-FC43-B481-ADBCDAF595FA}"/>
                </a:ext>
              </a:extLst>
            </p:cNvPr>
            <p:cNvCxnSpPr>
              <a:cxnSpLocks/>
            </p:cNvCxnSpPr>
            <p:nvPr/>
          </p:nvCxnSpPr>
          <p:spPr>
            <a:xfrm flipH="1">
              <a:off x="1988675" y="5124939"/>
              <a:ext cx="532726" cy="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59853C7-4C07-C34F-91FF-57A12A8005FF}"/>
                </a:ext>
              </a:extLst>
            </p:cNvPr>
            <p:cNvCxnSpPr>
              <a:cxnSpLocks/>
              <a:stCxn id="25" idx="0"/>
            </p:cNvCxnSpPr>
            <p:nvPr/>
          </p:nvCxnSpPr>
          <p:spPr>
            <a:xfrm flipH="1" flipV="1">
              <a:off x="2521403" y="5124940"/>
              <a:ext cx="125928" cy="161770"/>
            </a:xfrm>
            <a:prstGeom prst="line">
              <a:avLst/>
            </a:prstGeom>
            <a:ln w="57150" cap="rnd">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BDD344BF-45CC-0E44-A36B-B81290F95A2A}"/>
              </a:ext>
            </a:extLst>
          </p:cNvPr>
          <p:cNvSpPr txBox="1"/>
          <p:nvPr/>
        </p:nvSpPr>
        <p:spPr>
          <a:xfrm>
            <a:off x="9315449" y="1797111"/>
            <a:ext cx="1390367"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38" name="TextBox 37">
            <a:extLst>
              <a:ext uri="{FF2B5EF4-FFF2-40B4-BE49-F238E27FC236}">
                <a16:creationId xmlns:a16="http://schemas.microsoft.com/office/drawing/2014/main" id="{444FE51A-9208-6B41-8E7B-C4E5D0809395}"/>
              </a:ext>
            </a:extLst>
          </p:cNvPr>
          <p:cNvSpPr txBox="1"/>
          <p:nvPr/>
        </p:nvSpPr>
        <p:spPr>
          <a:xfrm>
            <a:off x="9315449" y="2230193"/>
            <a:ext cx="1390366" cy="30151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Function2.ps1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39" name="TextBox 38">
            <a:extLst>
              <a:ext uri="{FF2B5EF4-FFF2-40B4-BE49-F238E27FC236}">
                <a16:creationId xmlns:a16="http://schemas.microsoft.com/office/drawing/2014/main" id="{70A5388C-278D-7145-A9FF-0AE5433BAFD0}"/>
              </a:ext>
            </a:extLst>
          </p:cNvPr>
          <p:cNvSpPr txBox="1"/>
          <p:nvPr/>
        </p:nvSpPr>
        <p:spPr>
          <a:xfrm>
            <a:off x="9315449" y="2424517"/>
            <a:ext cx="1390366"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Function3.ps1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
        <p:nvSpPr>
          <p:cNvPr id="40" name="TextBox 39">
            <a:extLst>
              <a:ext uri="{FF2B5EF4-FFF2-40B4-BE49-F238E27FC236}">
                <a16:creationId xmlns:a16="http://schemas.microsoft.com/office/drawing/2014/main" id="{1BDEAE55-E313-1740-8FB1-8286C4043702}"/>
              </a:ext>
            </a:extLst>
          </p:cNvPr>
          <p:cNvSpPr txBox="1"/>
          <p:nvPr/>
        </p:nvSpPr>
        <p:spPr>
          <a:xfrm>
            <a:off x="9315449" y="2628960"/>
            <a:ext cx="1390366" cy="33855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Function4.ps1</a:t>
            </a:r>
            <a:endParaRPr lang="en-GB" sz="16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149958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2801"/>
                            </p:stCondLst>
                            <p:childTnLst>
                              <p:par>
                                <p:cTn id="8" presetID="1" presetClass="entr" presetSubtype="0" fill="hold" grpId="0"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iterate type="lt">
                                    <p:tmAbs val="0"/>
                                  </p:iterate>
                                  <p:childTnLst>
                                    <p:set>
                                      <p:cBhvr>
                                        <p:cTn id="13" dur="1" fill="hold">
                                          <p:stCondLst>
                                            <p:cond delay="0"/>
                                          </p:stCondLst>
                                        </p:cTn>
                                        <p:tgtEl>
                                          <p:spTgt spid="4"/>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iterate type="lt">
                                    <p:tmAbs val="100"/>
                                  </p:iterate>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801"/>
                            </p:stCondLst>
                            <p:childTnLst>
                              <p:par>
                                <p:cTn id="18" presetID="1" presetClass="entr" presetSubtype="0" fill="hold" grpId="0" nodeType="afterEffect">
                                  <p:stCondLst>
                                    <p:cond delay="100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uiExpand="1" animBg="1"/>
      <p:bldP spid="14" grpId="0" uiExpand="1"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5498-9813-4AAF-8D65-CE306DB3934D}"/>
              </a:ext>
            </a:extLst>
          </p:cNvPr>
          <p:cNvSpPr>
            <a:spLocks noGrp="1"/>
          </p:cNvSpPr>
          <p:nvPr>
            <p:ph type="title"/>
          </p:nvPr>
        </p:nvSpPr>
        <p:spPr/>
        <p:txBody>
          <a:bodyPr/>
          <a:lstStyle/>
          <a:p>
            <a:r>
              <a:rPr lang="en-GB" dirty="0"/>
              <a:t>The Basic Workflow</a:t>
            </a:r>
          </a:p>
        </p:txBody>
      </p:sp>
      <p:graphicFrame>
        <p:nvGraphicFramePr>
          <p:cNvPr id="3" name="Diagram 2">
            <a:extLst>
              <a:ext uri="{FF2B5EF4-FFF2-40B4-BE49-F238E27FC236}">
                <a16:creationId xmlns:a16="http://schemas.microsoft.com/office/drawing/2014/main" id="{2841747D-A34D-4B2A-986E-8E62D67530B9}"/>
              </a:ext>
            </a:extLst>
          </p:cNvPr>
          <p:cNvGraphicFramePr/>
          <p:nvPr>
            <p:extLst>
              <p:ext uri="{D42A27DB-BD31-4B8C-83A1-F6EECF244321}">
                <p14:modId xmlns:p14="http://schemas.microsoft.com/office/powerpoint/2010/main" val="2928604476"/>
              </p:ext>
            </p:extLst>
          </p:nvPr>
        </p:nvGraphicFramePr>
        <p:xfrm>
          <a:off x="2175328" y="1772816"/>
          <a:ext cx="7841343" cy="4769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13B2805-0B8A-F74D-8174-EF9258273901}"/>
              </a:ext>
            </a:extLst>
          </p:cNvPr>
          <p:cNvSpPr txBox="1"/>
          <p:nvPr/>
        </p:nvSpPr>
        <p:spPr>
          <a:xfrm>
            <a:off x="5591944" y="1782582"/>
            <a:ext cx="792088" cy="384721"/>
          </a:xfrm>
          <a:prstGeom prst="rect">
            <a:avLst/>
          </a:prstGeom>
          <a:noFill/>
        </p:spPr>
        <p:txBody>
          <a:bodyPr wrap="square" rtlCol="0">
            <a:spAutoFit/>
          </a:bodyPr>
          <a:lstStyle/>
          <a:p>
            <a:pPr algn="ctr"/>
            <a:r>
              <a:rPr lang="en-US" dirty="0"/>
              <a:t>repo</a:t>
            </a:r>
          </a:p>
        </p:txBody>
      </p:sp>
    </p:spTree>
    <p:extLst>
      <p:ext uri="{BB962C8B-B14F-4D97-AF65-F5344CB8AC3E}">
        <p14:creationId xmlns:p14="http://schemas.microsoft.com/office/powerpoint/2010/main" val="81969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A5A62CBF-8899-324E-98D4-90E3DBFF59B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AFAFCDA-CB91-F54C-9519-145DC2343870}"/>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dgm id="{FB20D66F-EE39-454F-A9D5-FDAE8205788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0AFA5E51-163C-6B46-A4B5-138D802AABF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ABD25286-D494-0741-B063-EC795833FB3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B5A5691B-1463-6F44-9C4B-BCEFD0C83AA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E487DBA-5C49-B742-A42F-06AC8BAA1D4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dgm id="{2A0AA16F-78B9-D947-B2F3-B77356124378}"/>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graphicEl>
                                              <a:dgm id="{150AC976-B837-2A4B-BD25-382E59CABC6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A26D6854-0031-5847-9192-341542121485}"/>
                                            </p:graphic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19D002-E7CD-43AC-ADA8-70E5C3D0350A}"/>
              </a:ext>
            </a:extLst>
          </p:cNvPr>
          <p:cNvSpPr>
            <a:spLocks noGrp="1"/>
          </p:cNvSpPr>
          <p:nvPr>
            <p:ph type="ctrTitle"/>
          </p:nvPr>
        </p:nvSpPr>
        <p:spPr>
          <a:xfrm>
            <a:off x="381000" y="2971800"/>
            <a:ext cx="11430000" cy="762000"/>
          </a:xfrm>
        </p:spPr>
        <p:txBody>
          <a:bodyPr/>
          <a:lstStyle/>
          <a:p>
            <a:r>
              <a:rPr lang="en-US" dirty="0">
                <a:solidFill>
                  <a:schemeClr val="bg1"/>
                </a:solidFill>
              </a:rPr>
              <a:t>Quick Demo</a:t>
            </a:r>
          </a:p>
        </p:txBody>
      </p:sp>
    </p:spTree>
    <p:extLst>
      <p:ext uri="{BB962C8B-B14F-4D97-AF65-F5344CB8AC3E}">
        <p14:creationId xmlns:p14="http://schemas.microsoft.com/office/powerpoint/2010/main" val="801271832"/>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y calorie counters are confused - Diet Doctor">
            <a:extLst>
              <a:ext uri="{FF2B5EF4-FFF2-40B4-BE49-F238E27FC236}">
                <a16:creationId xmlns:a16="http://schemas.microsoft.com/office/drawing/2014/main" id="{91BEB9D1-4AEC-2F4A-A7EF-F9AF16903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604" b="10000"/>
          <a:stretch/>
        </p:blipFill>
        <p:spPr bwMode="auto">
          <a:xfrm>
            <a:off x="381000" y="1676400"/>
            <a:ext cx="11430000" cy="48006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C95498-9813-4AAF-8D65-CE306DB3934D}"/>
              </a:ext>
            </a:extLst>
          </p:cNvPr>
          <p:cNvSpPr>
            <a:spLocks noGrp="1"/>
          </p:cNvSpPr>
          <p:nvPr>
            <p:ph type="title"/>
          </p:nvPr>
        </p:nvSpPr>
        <p:spPr>
          <a:xfrm>
            <a:off x="381000" y="228600"/>
            <a:ext cx="9677400" cy="777240"/>
          </a:xfrm>
        </p:spPr>
        <p:txBody>
          <a:bodyPr anchor="ctr">
            <a:normAutofit/>
          </a:bodyPr>
          <a:lstStyle/>
          <a:p>
            <a:r>
              <a:rPr lang="en-GB" dirty="0"/>
              <a:t>So what’s this GitOps</a:t>
            </a:r>
          </a:p>
        </p:txBody>
      </p:sp>
    </p:spTree>
    <p:extLst>
      <p:ext uri="{BB962C8B-B14F-4D97-AF65-F5344CB8AC3E}">
        <p14:creationId xmlns:p14="http://schemas.microsoft.com/office/powerpoint/2010/main" val="606895929"/>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A1E6-02A6-4B15-A6D9-A0415D9E06D7}"/>
              </a:ext>
            </a:extLst>
          </p:cNvPr>
          <p:cNvSpPr>
            <a:spLocks noGrp="1"/>
          </p:cNvSpPr>
          <p:nvPr>
            <p:ph type="title"/>
          </p:nvPr>
        </p:nvSpPr>
        <p:spPr/>
        <p:txBody>
          <a:bodyPr/>
          <a:lstStyle/>
          <a:p>
            <a:r>
              <a:rPr lang="en-US" dirty="0"/>
              <a:t>What is GitOps?</a:t>
            </a:r>
            <a:endParaRPr lang="en-GB" dirty="0"/>
          </a:p>
        </p:txBody>
      </p:sp>
      <p:graphicFrame>
        <p:nvGraphicFramePr>
          <p:cNvPr id="3" name="Diagram 2">
            <a:extLst>
              <a:ext uri="{FF2B5EF4-FFF2-40B4-BE49-F238E27FC236}">
                <a16:creationId xmlns:a16="http://schemas.microsoft.com/office/drawing/2014/main" id="{4FAC5E4F-2DD9-4995-BC71-96CC11C702BA}"/>
              </a:ext>
            </a:extLst>
          </p:cNvPr>
          <p:cNvGraphicFramePr/>
          <p:nvPr>
            <p:extLst>
              <p:ext uri="{D42A27DB-BD31-4B8C-83A1-F6EECF244321}">
                <p14:modId xmlns:p14="http://schemas.microsoft.com/office/powerpoint/2010/main" val="3908251522"/>
              </p:ext>
            </p:extLst>
          </p:nvPr>
        </p:nvGraphicFramePr>
        <p:xfrm>
          <a:off x="983432" y="1556792"/>
          <a:ext cx="10225136" cy="4799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3919833"/>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91F14BAF-54B5-4189-926B-41F55ACB988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E8CD4EE-262A-4D0A-B889-1318B934B81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DB01-95A0-F546-922E-F07377CDA231}"/>
              </a:ext>
            </a:extLst>
          </p:cNvPr>
          <p:cNvSpPr>
            <a:spLocks noGrp="1"/>
          </p:cNvSpPr>
          <p:nvPr>
            <p:ph type="title"/>
          </p:nvPr>
        </p:nvSpPr>
        <p:spPr/>
        <p:txBody>
          <a:bodyPr/>
          <a:lstStyle/>
          <a:p>
            <a:r>
              <a:rPr lang="en-US" dirty="0"/>
              <a:t>What you need for GitOps</a:t>
            </a:r>
          </a:p>
        </p:txBody>
      </p:sp>
      <p:graphicFrame>
        <p:nvGraphicFramePr>
          <p:cNvPr id="8" name="Diagram 7">
            <a:extLst>
              <a:ext uri="{FF2B5EF4-FFF2-40B4-BE49-F238E27FC236}">
                <a16:creationId xmlns:a16="http://schemas.microsoft.com/office/drawing/2014/main" id="{2EB4AB54-6374-4F42-AF5C-18DB57F9256A}"/>
              </a:ext>
            </a:extLst>
          </p:cNvPr>
          <p:cNvGraphicFramePr/>
          <p:nvPr>
            <p:extLst>
              <p:ext uri="{D42A27DB-BD31-4B8C-83A1-F6EECF244321}">
                <p14:modId xmlns:p14="http://schemas.microsoft.com/office/powerpoint/2010/main" val="174346252"/>
              </p:ext>
            </p:extLst>
          </p:nvPr>
        </p:nvGraphicFramePr>
        <p:xfrm>
          <a:off x="983432" y="1556792"/>
          <a:ext cx="10225136" cy="4799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3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91F14BAF-54B5-4189-926B-41F55ACB988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2E8CD4EE-262A-4D0A-B889-1318B934B81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3C6D42F9-2A31-A449-A7EC-182D097FD8D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B7F4905E-53F5-2742-87E5-DF78C55E39A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41183-FFC0-47A7-ACEA-3CFD132743D4}"/>
              </a:ext>
            </a:extLst>
          </p:cNvPr>
          <p:cNvSpPr>
            <a:spLocks noGrp="1"/>
          </p:cNvSpPr>
          <p:nvPr>
            <p:ph type="title"/>
          </p:nvPr>
        </p:nvSpPr>
        <p:spPr>
          <a:xfrm>
            <a:off x="381000" y="228600"/>
            <a:ext cx="9677400" cy="777240"/>
          </a:xfrm>
        </p:spPr>
        <p:txBody>
          <a:bodyPr/>
          <a:lstStyle/>
          <a:p>
            <a:r>
              <a:rPr lang="en-GB" dirty="0"/>
              <a:t>Agenda</a:t>
            </a:r>
          </a:p>
        </p:txBody>
      </p:sp>
      <p:sp>
        <p:nvSpPr>
          <p:cNvPr id="6" name="Content Placeholder 5">
            <a:extLst>
              <a:ext uri="{FF2B5EF4-FFF2-40B4-BE49-F238E27FC236}">
                <a16:creationId xmlns:a16="http://schemas.microsoft.com/office/drawing/2014/main" id="{912EBF09-82D4-4B05-AE9E-2F5467D6E70E}"/>
              </a:ext>
            </a:extLst>
          </p:cNvPr>
          <p:cNvSpPr>
            <a:spLocks noGrp="1"/>
          </p:cNvSpPr>
          <p:nvPr>
            <p:ph sz="quarter" idx="10"/>
          </p:nvPr>
        </p:nvSpPr>
        <p:spPr/>
        <p:txBody>
          <a:bodyPr anchor="ctr"/>
          <a:lstStyle/>
          <a:p>
            <a:pPr marL="342900" indent="-342900">
              <a:lnSpc>
                <a:spcPct val="150000"/>
              </a:lnSpc>
              <a:buFont typeface="Arial" panose="020B0604020202020204" pitchFamily="34" charset="0"/>
              <a:buChar char="•"/>
            </a:pPr>
            <a:r>
              <a:rPr lang="en-GB" sz="3200" b="0" dirty="0"/>
              <a:t>What is git?</a:t>
            </a:r>
          </a:p>
          <a:p>
            <a:pPr marL="342900" indent="-342900">
              <a:lnSpc>
                <a:spcPct val="150000"/>
              </a:lnSpc>
              <a:buFont typeface="Arial" panose="020B0604020202020204" pitchFamily="34" charset="0"/>
              <a:buChar char="•"/>
            </a:pPr>
            <a:r>
              <a:rPr lang="en-GB" sz="3200" b="0" dirty="0"/>
              <a:t>What is GitOps</a:t>
            </a:r>
          </a:p>
          <a:p>
            <a:pPr marL="342900" indent="-342900">
              <a:lnSpc>
                <a:spcPct val="150000"/>
              </a:lnSpc>
              <a:buFont typeface="Arial" panose="020B0604020202020204" pitchFamily="34" charset="0"/>
              <a:buChar char="•"/>
            </a:pPr>
            <a:r>
              <a:rPr lang="en-GB" sz="3200" b="0" dirty="0"/>
              <a:t>Why git?</a:t>
            </a:r>
          </a:p>
        </p:txBody>
      </p:sp>
      <p:sp>
        <p:nvSpPr>
          <p:cNvPr id="2" name="Content Placeholder 1">
            <a:extLst>
              <a:ext uri="{FF2B5EF4-FFF2-40B4-BE49-F238E27FC236}">
                <a16:creationId xmlns:a16="http://schemas.microsoft.com/office/drawing/2014/main" id="{C2BEEEB5-7B4B-4D64-AC08-4821E948D03A}"/>
              </a:ext>
            </a:extLst>
          </p:cNvPr>
          <p:cNvSpPr>
            <a:spLocks noGrp="1"/>
          </p:cNvSpPr>
          <p:nvPr>
            <p:ph sz="quarter" idx="11"/>
          </p:nvPr>
        </p:nvSpPr>
        <p:spPr>
          <a:xfrm>
            <a:off x="5954486" y="1682712"/>
            <a:ext cx="5852898" cy="4509288"/>
          </a:xfrm>
        </p:spPr>
        <p:txBody>
          <a:bodyPr anchor="ctr"/>
          <a:lstStyle/>
          <a:p>
            <a:pPr marL="342900" indent="-342900">
              <a:lnSpc>
                <a:spcPct val="150000"/>
              </a:lnSpc>
              <a:buFont typeface="Arial" panose="020B0604020202020204" pitchFamily="34" charset="0"/>
              <a:buChar char="•"/>
            </a:pPr>
            <a:r>
              <a:rPr lang="en-GB" sz="3200" b="0" dirty="0"/>
              <a:t>The basic git commands.</a:t>
            </a:r>
          </a:p>
          <a:p>
            <a:pPr marL="342900" indent="-342900">
              <a:lnSpc>
                <a:spcPct val="150000"/>
              </a:lnSpc>
              <a:buFont typeface="Arial" panose="020B0604020202020204" pitchFamily="34" charset="0"/>
              <a:buChar char="•"/>
            </a:pPr>
            <a:r>
              <a:rPr lang="en-GB" sz="3200" b="0" dirty="0"/>
              <a:t>Create your first git repository.</a:t>
            </a:r>
          </a:p>
          <a:p>
            <a:pPr marL="342900" indent="-342900">
              <a:lnSpc>
                <a:spcPct val="150000"/>
              </a:lnSpc>
              <a:buFont typeface="Arial" panose="020B0604020202020204" pitchFamily="34" charset="0"/>
              <a:buChar char="•"/>
            </a:pPr>
            <a:r>
              <a:rPr lang="en-GB" sz="3200" b="0" dirty="0"/>
              <a:t>git branching.</a:t>
            </a:r>
          </a:p>
        </p:txBody>
      </p:sp>
    </p:spTree>
    <p:extLst>
      <p:ext uri="{BB962C8B-B14F-4D97-AF65-F5344CB8AC3E}">
        <p14:creationId xmlns:p14="http://schemas.microsoft.com/office/powerpoint/2010/main" val="4001956264"/>
      </p:ext>
    </p:extLst>
  </p:cSld>
  <p:clrMapOvr>
    <a:masterClrMapping/>
  </p:clrMapOvr>
  <mc:AlternateContent xmlns:mc="http://schemas.openxmlformats.org/markup-compatibility/2006">
    <mc:Choice xmlns:p14="http://schemas.microsoft.com/office/powerpoint/2010/main" Requires="p14">
      <p:transition spd="slow">
        <p14:pan/>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DB01-95A0-F546-922E-F07377CDA231}"/>
              </a:ext>
            </a:extLst>
          </p:cNvPr>
          <p:cNvSpPr>
            <a:spLocks noGrp="1"/>
          </p:cNvSpPr>
          <p:nvPr>
            <p:ph type="title"/>
          </p:nvPr>
        </p:nvSpPr>
        <p:spPr/>
        <p:txBody>
          <a:bodyPr/>
          <a:lstStyle/>
          <a:p>
            <a:r>
              <a:rPr lang="en-US" dirty="0"/>
              <a:t>But Why? - The Benefits</a:t>
            </a:r>
          </a:p>
        </p:txBody>
      </p:sp>
      <p:graphicFrame>
        <p:nvGraphicFramePr>
          <p:cNvPr id="8" name="Diagram 7">
            <a:extLst>
              <a:ext uri="{FF2B5EF4-FFF2-40B4-BE49-F238E27FC236}">
                <a16:creationId xmlns:a16="http://schemas.microsoft.com/office/drawing/2014/main" id="{2EB4AB54-6374-4F42-AF5C-18DB57F9256A}"/>
              </a:ext>
            </a:extLst>
          </p:cNvPr>
          <p:cNvGraphicFramePr/>
          <p:nvPr>
            <p:extLst>
              <p:ext uri="{D42A27DB-BD31-4B8C-83A1-F6EECF244321}">
                <p14:modId xmlns:p14="http://schemas.microsoft.com/office/powerpoint/2010/main" val="1389635169"/>
              </p:ext>
            </p:extLst>
          </p:nvPr>
        </p:nvGraphicFramePr>
        <p:xfrm>
          <a:off x="983432" y="1556792"/>
          <a:ext cx="10225136" cy="4799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539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91F14BAF-54B5-4189-926B-41F55ACB988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E47C9154-8FF6-DB4A-836F-AD63E2897A6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3C6D42F9-2A31-A449-A7EC-182D097FD8D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70DE7A05-3E32-5247-880C-4145BBEE23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B7F4905E-53F5-2742-87E5-DF78C55E39A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DB01-95A0-F546-922E-F07377CDA231}"/>
              </a:ext>
            </a:extLst>
          </p:cNvPr>
          <p:cNvSpPr>
            <a:spLocks noGrp="1"/>
          </p:cNvSpPr>
          <p:nvPr>
            <p:ph type="title"/>
          </p:nvPr>
        </p:nvSpPr>
        <p:spPr/>
        <p:txBody>
          <a:bodyPr/>
          <a:lstStyle/>
          <a:p>
            <a:r>
              <a:rPr lang="en-US" dirty="0"/>
              <a:t>Getting Started</a:t>
            </a:r>
          </a:p>
        </p:txBody>
      </p:sp>
      <p:graphicFrame>
        <p:nvGraphicFramePr>
          <p:cNvPr id="8" name="Diagram 7">
            <a:extLst>
              <a:ext uri="{FF2B5EF4-FFF2-40B4-BE49-F238E27FC236}">
                <a16:creationId xmlns:a16="http://schemas.microsoft.com/office/drawing/2014/main" id="{2EB4AB54-6374-4F42-AF5C-18DB57F9256A}"/>
              </a:ext>
            </a:extLst>
          </p:cNvPr>
          <p:cNvGraphicFramePr/>
          <p:nvPr>
            <p:extLst>
              <p:ext uri="{D42A27DB-BD31-4B8C-83A1-F6EECF244321}">
                <p14:modId xmlns:p14="http://schemas.microsoft.com/office/powerpoint/2010/main" val="1553979236"/>
              </p:ext>
            </p:extLst>
          </p:nvPr>
        </p:nvGraphicFramePr>
        <p:xfrm>
          <a:off x="983432" y="1556792"/>
          <a:ext cx="10225136" cy="4799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26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91F14BAF-54B5-4189-926B-41F55ACB988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E47C9154-8FF6-DB4A-836F-AD63E2897A6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3C6D42F9-2A31-A449-A7EC-182D097FD8D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70DE7A05-3E32-5247-880C-4145BBEE23C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B7F4905E-53F5-2742-87E5-DF78C55E39A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19D002-E7CD-43AC-ADA8-70E5C3D0350A}"/>
              </a:ext>
            </a:extLst>
          </p:cNvPr>
          <p:cNvSpPr>
            <a:spLocks noGrp="1"/>
          </p:cNvSpPr>
          <p:nvPr>
            <p:ph type="ctrTitle"/>
          </p:nvPr>
        </p:nvSpPr>
        <p:spPr>
          <a:xfrm>
            <a:off x="381000" y="2971800"/>
            <a:ext cx="11430000" cy="762000"/>
          </a:xfrm>
        </p:spPr>
        <p:txBody>
          <a:bodyPr/>
          <a:lstStyle/>
          <a:p>
            <a:r>
              <a:rPr lang="en-US" dirty="0">
                <a:solidFill>
                  <a:schemeClr val="bg1"/>
                </a:solidFill>
              </a:rPr>
              <a:t>Questions</a:t>
            </a:r>
          </a:p>
        </p:txBody>
      </p:sp>
    </p:spTree>
    <p:extLst>
      <p:ext uri="{BB962C8B-B14F-4D97-AF65-F5344CB8AC3E}">
        <p14:creationId xmlns:p14="http://schemas.microsoft.com/office/powerpoint/2010/main" val="3286080094"/>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FDC31D-AA72-4B01-A9C7-91F7AF7DCF39}"/>
              </a:ext>
            </a:extLst>
          </p:cNvPr>
          <p:cNvSpPr>
            <a:spLocks noGrp="1"/>
          </p:cNvSpPr>
          <p:nvPr>
            <p:ph type="title"/>
          </p:nvPr>
        </p:nvSpPr>
        <p:spPr/>
        <p:txBody>
          <a:bodyPr/>
          <a:lstStyle/>
          <a:p>
            <a:r>
              <a:rPr lang="en-GB" dirty="0"/>
              <a:t>What is git?</a:t>
            </a:r>
          </a:p>
        </p:txBody>
      </p:sp>
      <p:sp>
        <p:nvSpPr>
          <p:cNvPr id="8" name="TextBox 7">
            <a:extLst>
              <a:ext uri="{FF2B5EF4-FFF2-40B4-BE49-F238E27FC236}">
                <a16:creationId xmlns:a16="http://schemas.microsoft.com/office/drawing/2014/main" id="{DE94BD59-4796-4CD1-9303-812C1121A088}"/>
              </a:ext>
            </a:extLst>
          </p:cNvPr>
          <p:cNvSpPr txBox="1"/>
          <p:nvPr/>
        </p:nvSpPr>
        <p:spPr>
          <a:xfrm>
            <a:off x="2743201" y="2015858"/>
            <a:ext cx="6622990" cy="347787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Git is a distributed version-control system for tracking changes in source code during software development.</a:t>
            </a:r>
          </a:p>
          <a:p>
            <a:endPar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It is designed for coordinating work among programmers, but it can be used to track changes in any set of files.</a:t>
            </a:r>
          </a:p>
          <a:p>
            <a:endPar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endParaRPr>
          </a:p>
          <a:p>
            <a:r>
              <a:rPr lang="en-GB" sz="2000" dirty="0">
                <a:solidFill>
                  <a:schemeClr val="tx1"/>
                </a:solidFill>
                <a:latin typeface="Cascadia Code" panose="020B0509020204030204" pitchFamily="49" charset="0"/>
                <a:ea typeface="Gotham Book" panose="020B0604030504040204" pitchFamily="34" charset="0"/>
                <a:cs typeface="Gotham Book" panose="020B0604030504040204" pitchFamily="34" charset="0"/>
              </a:rPr>
              <a:t>Its goals include speed, data integrity, and support for distributed, non-linear workflows.</a:t>
            </a:r>
          </a:p>
        </p:txBody>
      </p:sp>
      <p:sp>
        <p:nvSpPr>
          <p:cNvPr id="12" name="Speech Bubble: Rectangle with Corners Rounded 11">
            <a:extLst>
              <a:ext uri="{FF2B5EF4-FFF2-40B4-BE49-F238E27FC236}">
                <a16:creationId xmlns:a16="http://schemas.microsoft.com/office/drawing/2014/main" id="{705800C9-76E3-4908-9023-35446BBDAC54}"/>
              </a:ext>
            </a:extLst>
          </p:cNvPr>
          <p:cNvSpPr/>
          <p:nvPr/>
        </p:nvSpPr>
        <p:spPr>
          <a:xfrm>
            <a:off x="2408632" y="1809534"/>
            <a:ext cx="7374736" cy="3888308"/>
          </a:xfrm>
          <a:prstGeom prst="wedgeRoundRectCallout">
            <a:avLst/>
          </a:prstGeom>
          <a:noFill/>
          <a:ln w="57150">
            <a:solidFill>
              <a:srgbClr val="0070C0"/>
            </a:solidFill>
          </a:ln>
          <a:effectLst>
            <a:glow rad="101600">
              <a:srgbClr val="0070C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Tree>
    <p:extLst>
      <p:ext uri="{BB962C8B-B14F-4D97-AF65-F5344CB8AC3E}">
        <p14:creationId xmlns:p14="http://schemas.microsoft.com/office/powerpoint/2010/main" val="2933129055"/>
      </p:ext>
    </p:extLst>
  </p:cSld>
  <p:clrMapOvr>
    <a:masterClrMapping/>
  </p:clrMapOvr>
  <mc:AlternateContent xmlns:mc="http://schemas.openxmlformats.org/markup-compatibility/2006">
    <mc:Choice xmlns:p14="http://schemas.microsoft.com/office/powerpoint/2010/main" Requires="p14">
      <p:transition spd="slow">
        <p14:pa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FDC31D-AA72-4B01-A9C7-91F7AF7DCF39}"/>
              </a:ext>
            </a:extLst>
          </p:cNvPr>
          <p:cNvSpPr>
            <a:spLocks noGrp="1"/>
          </p:cNvSpPr>
          <p:nvPr>
            <p:ph type="title"/>
          </p:nvPr>
        </p:nvSpPr>
        <p:spPr/>
        <p:txBody>
          <a:bodyPr/>
          <a:lstStyle/>
          <a:p>
            <a:r>
              <a:rPr lang="en-GB" dirty="0"/>
              <a:t>What is git in sensible English?</a:t>
            </a:r>
          </a:p>
        </p:txBody>
      </p:sp>
      <p:sp>
        <p:nvSpPr>
          <p:cNvPr id="3" name="Rectangle 2">
            <a:extLst>
              <a:ext uri="{FF2B5EF4-FFF2-40B4-BE49-F238E27FC236}">
                <a16:creationId xmlns:a16="http://schemas.microsoft.com/office/drawing/2014/main" id="{0A31C478-2539-4A35-9ADF-397055915BBE}"/>
              </a:ext>
            </a:extLst>
          </p:cNvPr>
          <p:cNvSpPr/>
          <p:nvPr/>
        </p:nvSpPr>
        <p:spPr>
          <a:xfrm>
            <a:off x="2767556" y="2305570"/>
            <a:ext cx="6674265" cy="2862322"/>
          </a:xfrm>
          <a:prstGeom prst="rect">
            <a:avLst/>
          </a:prstGeom>
        </p:spPr>
        <p:txBody>
          <a:bodyPr wrap="square" lIns="90000" anchor="ctr" anchorCtr="0">
            <a:spAutoFit/>
          </a:bodyPr>
          <a:lstStyle/>
          <a:p>
            <a:r>
              <a:rPr lang="en-GB" sz="2000" dirty="0">
                <a:latin typeface="Cascadia Code" panose="020B0509020204030204" pitchFamily="49" charset="0"/>
              </a:rPr>
              <a:t>Think of Git as a way to create little </a:t>
            </a:r>
            <a:r>
              <a:rPr lang="en-GB" sz="2000" dirty="0" err="1">
                <a:latin typeface="Cascadia Code" panose="020B0509020204030204" pitchFamily="49" charset="0"/>
              </a:rPr>
              <a:t>waymarkers</a:t>
            </a:r>
            <a:r>
              <a:rPr lang="en-GB" sz="2000" dirty="0">
                <a:latin typeface="Cascadia Code" panose="020B0509020204030204" pitchFamily="49" charset="0"/>
              </a:rPr>
              <a:t>, or save points, at points in your code’s history.</a:t>
            </a:r>
            <a:br>
              <a:rPr lang="en-GB" sz="2000" dirty="0">
                <a:latin typeface="Cascadia Code" panose="020B0509020204030204" pitchFamily="49" charset="0"/>
              </a:rPr>
            </a:br>
            <a:br>
              <a:rPr lang="en-GB" sz="2000" dirty="0">
                <a:latin typeface="Cascadia Code" panose="020B0509020204030204" pitchFamily="49" charset="0"/>
              </a:rPr>
            </a:br>
            <a:r>
              <a:rPr lang="en-GB" sz="2000" dirty="0">
                <a:latin typeface="Cascadia Code" panose="020B0509020204030204" pitchFamily="49" charset="0"/>
              </a:rPr>
              <a:t>When you finish a specific feature, or finish a chapter, you can save the current version of your code.</a:t>
            </a:r>
            <a:br>
              <a:rPr lang="en-GB" sz="2000" dirty="0">
                <a:latin typeface="Cascadia Code" panose="020B0509020204030204" pitchFamily="49" charset="0"/>
              </a:rPr>
            </a:br>
            <a:br>
              <a:rPr lang="en-GB" sz="2000" dirty="0">
                <a:latin typeface="Cascadia Code" panose="020B0509020204030204" pitchFamily="49" charset="0"/>
              </a:rPr>
            </a:br>
            <a:r>
              <a:rPr lang="en-GB" sz="2000" dirty="0">
                <a:latin typeface="Cascadia Code" panose="020B0509020204030204" pitchFamily="49" charset="0"/>
              </a:rPr>
              <a:t>As you check-in your changes, you’ll create a log of your history.</a:t>
            </a:r>
          </a:p>
          <a:p>
            <a:r>
              <a:rPr lang="en-GB" sz="2000" dirty="0">
                <a:latin typeface="Cascadia Code" panose="020B0509020204030204" pitchFamily="49" charset="0"/>
              </a:rPr>
              <a:t>	</a:t>
            </a:r>
            <a:r>
              <a:rPr lang="en-GB" sz="1800" dirty="0">
                <a:latin typeface="Cascadia Code" panose="020B0509020204030204" pitchFamily="49" charset="0"/>
              </a:rPr>
              <a:t>- Tracy Osborn, Really Friendly Git Intro</a:t>
            </a:r>
          </a:p>
        </p:txBody>
      </p:sp>
      <p:sp>
        <p:nvSpPr>
          <p:cNvPr id="11" name="Speech Bubble: Rectangle with Corners Rounded 10">
            <a:extLst>
              <a:ext uri="{FF2B5EF4-FFF2-40B4-BE49-F238E27FC236}">
                <a16:creationId xmlns:a16="http://schemas.microsoft.com/office/drawing/2014/main" id="{055E8E68-9D05-4C2B-9C9D-95F0F6D0B63C}"/>
              </a:ext>
            </a:extLst>
          </p:cNvPr>
          <p:cNvSpPr/>
          <p:nvPr/>
        </p:nvSpPr>
        <p:spPr>
          <a:xfrm>
            <a:off x="2408632" y="1809534"/>
            <a:ext cx="7374736" cy="3888308"/>
          </a:xfrm>
          <a:prstGeom prst="wedgeRoundRectCallout">
            <a:avLst/>
          </a:prstGeom>
          <a:noFill/>
          <a:ln w="57150">
            <a:solidFill>
              <a:srgbClr val="0070C0"/>
            </a:solidFill>
          </a:ln>
          <a:effectLst>
            <a:glow rad="101600">
              <a:srgbClr val="0070C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Tree>
    <p:extLst>
      <p:ext uri="{BB962C8B-B14F-4D97-AF65-F5344CB8AC3E}">
        <p14:creationId xmlns:p14="http://schemas.microsoft.com/office/powerpoint/2010/main" val="4355496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A1E6-02A6-4B15-A6D9-A0415D9E06D7}"/>
              </a:ext>
            </a:extLst>
          </p:cNvPr>
          <p:cNvSpPr>
            <a:spLocks noGrp="1"/>
          </p:cNvSpPr>
          <p:nvPr>
            <p:ph type="title"/>
          </p:nvPr>
        </p:nvSpPr>
        <p:spPr/>
        <p:txBody>
          <a:bodyPr/>
          <a:lstStyle/>
          <a:p>
            <a:r>
              <a:rPr lang="en-US" dirty="0"/>
              <a:t>What is GitOps?</a:t>
            </a:r>
            <a:endParaRPr lang="en-GB" dirty="0"/>
          </a:p>
        </p:txBody>
      </p:sp>
      <p:graphicFrame>
        <p:nvGraphicFramePr>
          <p:cNvPr id="3" name="Diagram 2">
            <a:extLst>
              <a:ext uri="{FF2B5EF4-FFF2-40B4-BE49-F238E27FC236}">
                <a16:creationId xmlns:a16="http://schemas.microsoft.com/office/drawing/2014/main" id="{4FAC5E4F-2DD9-4995-BC71-96CC11C702BA}"/>
              </a:ext>
            </a:extLst>
          </p:cNvPr>
          <p:cNvGraphicFramePr/>
          <p:nvPr>
            <p:extLst>
              <p:ext uri="{D42A27DB-BD31-4B8C-83A1-F6EECF244321}">
                <p14:modId xmlns:p14="http://schemas.microsoft.com/office/powerpoint/2010/main" val="497872494"/>
              </p:ext>
            </p:extLst>
          </p:nvPr>
        </p:nvGraphicFramePr>
        <p:xfrm>
          <a:off x="2032000" y="1905000"/>
          <a:ext cx="8128000" cy="445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543140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91F14BAF-54B5-4189-926B-41F55ACB988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2E8CD4EE-262A-4D0A-B889-1318B934B81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B3F2C577-D6F3-4089-9805-D462FD8021A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FDC31D-AA72-4B01-A9C7-91F7AF7DCF39}"/>
              </a:ext>
            </a:extLst>
          </p:cNvPr>
          <p:cNvSpPr>
            <a:spLocks noGrp="1"/>
          </p:cNvSpPr>
          <p:nvPr>
            <p:ph type="title"/>
          </p:nvPr>
        </p:nvSpPr>
        <p:spPr/>
        <p:txBody>
          <a:bodyPr/>
          <a:lstStyle/>
          <a:p>
            <a:r>
              <a:rPr lang="en-GB" dirty="0"/>
              <a:t>git vs GitHub</a:t>
            </a:r>
          </a:p>
        </p:txBody>
      </p:sp>
      <p:sp>
        <p:nvSpPr>
          <p:cNvPr id="5" name="Rectangle 4">
            <a:extLst>
              <a:ext uri="{FF2B5EF4-FFF2-40B4-BE49-F238E27FC236}">
                <a16:creationId xmlns:a16="http://schemas.microsoft.com/office/drawing/2014/main" id="{DF7C464B-5459-4604-8C53-17B2DDBC2371}"/>
              </a:ext>
            </a:extLst>
          </p:cNvPr>
          <p:cNvSpPr/>
          <p:nvPr/>
        </p:nvSpPr>
        <p:spPr>
          <a:xfrm>
            <a:off x="893135" y="2193941"/>
            <a:ext cx="3832666" cy="1323439"/>
          </a:xfrm>
          <a:prstGeom prst="rect">
            <a:avLst/>
          </a:prstGeom>
        </p:spPr>
        <p:txBody>
          <a:bodyPr wrap="square">
            <a:spAutoFit/>
          </a:bodyPr>
          <a:lstStyle/>
          <a:p>
            <a:r>
              <a:rPr lang="en-GB" sz="2000" dirty="0"/>
              <a:t>git is a distributed version control tool that can manage a development project's code history.</a:t>
            </a:r>
          </a:p>
        </p:txBody>
      </p:sp>
      <p:pic>
        <p:nvPicPr>
          <p:cNvPr id="1026" name="Picture 2" descr="See the source image">
            <a:extLst>
              <a:ext uri="{FF2B5EF4-FFF2-40B4-BE49-F238E27FC236}">
                <a16:creationId xmlns:a16="http://schemas.microsoft.com/office/drawing/2014/main" id="{10F561FA-22BE-44A5-9D7A-0F9402559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090" y="2007397"/>
            <a:ext cx="1712114" cy="17121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65C89404-FF9E-491C-A851-164936C46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426" y="4005064"/>
            <a:ext cx="1903442" cy="19034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2EB11D-540F-48B4-8AED-56C9F67025A2}"/>
              </a:ext>
            </a:extLst>
          </p:cNvPr>
          <p:cNvSpPr/>
          <p:nvPr/>
        </p:nvSpPr>
        <p:spPr>
          <a:xfrm>
            <a:off x="893135" y="4438434"/>
            <a:ext cx="3561924" cy="707886"/>
          </a:xfrm>
          <a:prstGeom prst="rect">
            <a:avLst/>
          </a:prstGeom>
        </p:spPr>
        <p:txBody>
          <a:bodyPr wrap="square">
            <a:spAutoFit/>
          </a:bodyPr>
          <a:lstStyle/>
          <a:p>
            <a:r>
              <a:rPr lang="en-GB" sz="2000" dirty="0"/>
              <a:t>GitHub is software that is built around git.</a:t>
            </a:r>
          </a:p>
        </p:txBody>
      </p:sp>
      <p:sp>
        <p:nvSpPr>
          <p:cNvPr id="8" name="TextBox 7">
            <a:extLst>
              <a:ext uri="{FF2B5EF4-FFF2-40B4-BE49-F238E27FC236}">
                <a16:creationId xmlns:a16="http://schemas.microsoft.com/office/drawing/2014/main" id="{B985D4FA-74E1-4C92-93EF-72C3EEE739C5}"/>
              </a:ext>
            </a:extLst>
          </p:cNvPr>
          <p:cNvSpPr txBox="1"/>
          <p:nvPr/>
        </p:nvSpPr>
        <p:spPr>
          <a:xfrm>
            <a:off x="7068480" y="2193941"/>
            <a:ext cx="3657588" cy="101566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GB" sz="2000" dirty="0">
                <a:solidFill>
                  <a:schemeClr val="tx1"/>
                </a:solidFill>
                <a:ea typeface="Gotham Book" panose="020B0604030504040204" pitchFamily="34" charset="0"/>
                <a:cs typeface="Gotham Book" panose="020B0604030504040204" pitchFamily="34" charset="0"/>
              </a:rPr>
              <a:t>git is an open-source tool developers use to manage code.</a:t>
            </a:r>
          </a:p>
        </p:txBody>
      </p:sp>
      <p:sp>
        <p:nvSpPr>
          <p:cNvPr id="2" name="Rectangle 1">
            <a:extLst>
              <a:ext uri="{FF2B5EF4-FFF2-40B4-BE49-F238E27FC236}">
                <a16:creationId xmlns:a16="http://schemas.microsoft.com/office/drawing/2014/main" id="{1F5790C9-6AD5-4A28-9E82-0CA8E65828F5}"/>
              </a:ext>
            </a:extLst>
          </p:cNvPr>
          <p:cNvSpPr/>
          <p:nvPr/>
        </p:nvSpPr>
        <p:spPr>
          <a:xfrm>
            <a:off x="7068480" y="4284546"/>
            <a:ext cx="4451214" cy="1015663"/>
          </a:xfrm>
          <a:prstGeom prst="rect">
            <a:avLst/>
          </a:prstGeom>
        </p:spPr>
        <p:txBody>
          <a:bodyPr wrap="square">
            <a:spAutoFit/>
          </a:bodyPr>
          <a:lstStyle/>
          <a:p>
            <a:r>
              <a:rPr lang="en-GB" sz="2000" dirty="0">
                <a:ea typeface="Gotham Book" panose="020B0604030504040204" pitchFamily="34" charset="0"/>
                <a:cs typeface="Gotham Book" panose="020B0604030504040204" pitchFamily="34" charset="0"/>
              </a:rPr>
              <a:t>GitHub is an online service which developers who use git can connect and upload or download code.</a:t>
            </a:r>
          </a:p>
        </p:txBody>
      </p:sp>
    </p:spTree>
    <p:extLst>
      <p:ext uri="{BB962C8B-B14F-4D97-AF65-F5344CB8AC3E}">
        <p14:creationId xmlns:p14="http://schemas.microsoft.com/office/powerpoint/2010/main" val="313501861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FDC31D-AA72-4B01-A9C7-91F7AF7DCF39}"/>
              </a:ext>
            </a:extLst>
          </p:cNvPr>
          <p:cNvSpPr>
            <a:spLocks noGrp="1"/>
          </p:cNvSpPr>
          <p:nvPr>
            <p:ph type="title"/>
          </p:nvPr>
        </p:nvSpPr>
        <p:spPr>
          <a:xfrm>
            <a:off x="381000" y="228600"/>
            <a:ext cx="9677400" cy="777240"/>
          </a:xfrm>
        </p:spPr>
        <p:txBody>
          <a:bodyPr/>
          <a:lstStyle/>
          <a:p>
            <a:r>
              <a:rPr lang="en-GB" dirty="0"/>
              <a:t>Why git?</a:t>
            </a:r>
          </a:p>
        </p:txBody>
      </p:sp>
      <p:sp>
        <p:nvSpPr>
          <p:cNvPr id="2" name="Content Placeholder 1">
            <a:extLst>
              <a:ext uri="{FF2B5EF4-FFF2-40B4-BE49-F238E27FC236}">
                <a16:creationId xmlns:a16="http://schemas.microsoft.com/office/drawing/2014/main" id="{65E5299E-A04F-4108-8A62-DF67A14FE21E}"/>
              </a:ext>
            </a:extLst>
          </p:cNvPr>
          <p:cNvSpPr>
            <a:spLocks noGrp="1"/>
          </p:cNvSpPr>
          <p:nvPr>
            <p:ph sz="quarter" idx="10"/>
          </p:nvPr>
        </p:nvSpPr>
        <p:spPr>
          <a:xfrm>
            <a:off x="696000" y="1682712"/>
            <a:ext cx="5400000" cy="4509288"/>
          </a:xfrm>
        </p:spPr>
        <p:txBody>
          <a:bodyPr anchor="ctr"/>
          <a:lstStyle/>
          <a:p>
            <a:pPr marL="285750" indent="-285750">
              <a:lnSpc>
                <a:spcPct val="150000"/>
              </a:lnSpc>
              <a:buFont typeface="Arial" panose="020B0604020202020204" pitchFamily="34" charset="0"/>
              <a:buChar char="•"/>
            </a:pPr>
            <a:r>
              <a:rPr lang="en-GB" sz="3200" b="0" dirty="0"/>
              <a:t>Access control</a:t>
            </a:r>
          </a:p>
          <a:p>
            <a:pPr marL="285750" indent="-285750">
              <a:lnSpc>
                <a:spcPct val="150000"/>
              </a:lnSpc>
              <a:buFont typeface="Arial" panose="020B0604020202020204" pitchFamily="34" charset="0"/>
              <a:buChar char="•"/>
            </a:pPr>
            <a:r>
              <a:rPr lang="en-GB" sz="3200" b="0" dirty="0"/>
              <a:t>Version control</a:t>
            </a:r>
          </a:p>
          <a:p>
            <a:pPr marL="285750" indent="-285750">
              <a:lnSpc>
                <a:spcPct val="150000"/>
              </a:lnSpc>
              <a:buFont typeface="Arial" panose="020B0604020202020204" pitchFamily="34" charset="0"/>
              <a:buChar char="•"/>
            </a:pPr>
            <a:r>
              <a:rPr lang="en-GB" sz="3200" b="0" dirty="0"/>
              <a:t>Distribution and Visibility</a:t>
            </a:r>
          </a:p>
          <a:p>
            <a:endParaRPr lang="en-GB" b="0" dirty="0"/>
          </a:p>
        </p:txBody>
      </p:sp>
      <p:sp>
        <p:nvSpPr>
          <p:cNvPr id="6" name="Content Placeholder 5">
            <a:extLst>
              <a:ext uri="{FF2B5EF4-FFF2-40B4-BE49-F238E27FC236}">
                <a16:creationId xmlns:a16="http://schemas.microsoft.com/office/drawing/2014/main" id="{A1C633DC-3F37-4794-8550-719EC4A33841}"/>
              </a:ext>
            </a:extLst>
          </p:cNvPr>
          <p:cNvSpPr>
            <a:spLocks noGrp="1"/>
          </p:cNvSpPr>
          <p:nvPr>
            <p:ph sz="quarter" idx="11"/>
          </p:nvPr>
        </p:nvSpPr>
        <p:spPr>
          <a:xfrm>
            <a:off x="6096000" y="1682712"/>
            <a:ext cx="5400000" cy="4509288"/>
          </a:xfrm>
        </p:spPr>
        <p:txBody>
          <a:bodyPr anchor="ctr"/>
          <a:lstStyle/>
          <a:p>
            <a:pPr marL="285750" indent="-285750">
              <a:lnSpc>
                <a:spcPct val="150000"/>
              </a:lnSpc>
              <a:buFont typeface="Arial" panose="020B0604020202020204" pitchFamily="34" charset="0"/>
              <a:buChar char="•"/>
            </a:pPr>
            <a:r>
              <a:rPr lang="en-GB" sz="3200" b="0" dirty="0"/>
              <a:t>It will accelerate your career</a:t>
            </a:r>
          </a:p>
          <a:p>
            <a:pPr marL="285750" indent="-285750">
              <a:lnSpc>
                <a:spcPct val="150000"/>
              </a:lnSpc>
              <a:buFont typeface="Arial" panose="020B0604020202020204" pitchFamily="34" charset="0"/>
              <a:buChar char="•"/>
            </a:pPr>
            <a:r>
              <a:rPr lang="en-GB" sz="3200" b="0" dirty="0"/>
              <a:t>Familiarity with the SDLC</a:t>
            </a:r>
          </a:p>
          <a:p>
            <a:pPr marL="285750" indent="-285750">
              <a:lnSpc>
                <a:spcPct val="150000"/>
              </a:lnSpc>
              <a:buFont typeface="Arial" panose="020B0604020202020204" pitchFamily="34" charset="0"/>
              <a:buChar char="•"/>
            </a:pPr>
            <a:r>
              <a:rPr lang="en-GB" sz="3200" b="0" dirty="0"/>
              <a:t>It will save your bacon!</a:t>
            </a:r>
          </a:p>
          <a:p>
            <a:endParaRPr lang="en-GB" dirty="0"/>
          </a:p>
        </p:txBody>
      </p:sp>
      <p:pic>
        <p:nvPicPr>
          <p:cNvPr id="5" name="Picture 4" descr="A picture containing object, clock, sign, dark&#10;&#10;Description automatically generated">
            <a:extLst>
              <a:ext uri="{FF2B5EF4-FFF2-40B4-BE49-F238E27FC236}">
                <a16:creationId xmlns:a16="http://schemas.microsoft.com/office/drawing/2014/main" id="{9B34CBBA-8F95-FA48-AA38-0CFB038D72A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60096" y="3717032"/>
            <a:ext cx="2589842" cy="1768673"/>
          </a:xfrm>
          <a:prstGeom prst="rect">
            <a:avLst/>
          </a:prstGeom>
        </p:spPr>
      </p:pic>
    </p:spTree>
    <p:extLst>
      <p:ext uri="{BB962C8B-B14F-4D97-AF65-F5344CB8AC3E}">
        <p14:creationId xmlns:p14="http://schemas.microsoft.com/office/powerpoint/2010/main" val="8839117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71D9-DBF1-4A06-B245-FFF014770744}"/>
              </a:ext>
            </a:extLst>
          </p:cNvPr>
          <p:cNvSpPr>
            <a:spLocks noGrp="1"/>
          </p:cNvSpPr>
          <p:nvPr>
            <p:ph type="title"/>
          </p:nvPr>
        </p:nvSpPr>
        <p:spPr>
          <a:xfrm>
            <a:off x="381000" y="228600"/>
            <a:ext cx="9677400" cy="777240"/>
          </a:xfrm>
        </p:spPr>
        <p:txBody>
          <a:bodyPr/>
          <a:lstStyle/>
          <a:p>
            <a:r>
              <a:rPr lang="en-GB" dirty="0"/>
              <a:t>The Basic git Commands	</a:t>
            </a:r>
          </a:p>
        </p:txBody>
      </p:sp>
      <p:sp>
        <p:nvSpPr>
          <p:cNvPr id="3" name="Content Placeholder 2">
            <a:extLst>
              <a:ext uri="{FF2B5EF4-FFF2-40B4-BE49-F238E27FC236}">
                <a16:creationId xmlns:a16="http://schemas.microsoft.com/office/drawing/2014/main" id="{A5B93EAD-43EC-4CB8-B9B6-37446BD1C4CE}"/>
              </a:ext>
            </a:extLst>
          </p:cNvPr>
          <p:cNvSpPr>
            <a:spLocks noGrp="1"/>
          </p:cNvSpPr>
          <p:nvPr>
            <p:ph sz="quarter" idx="10"/>
          </p:nvPr>
        </p:nvSpPr>
        <p:spPr>
          <a:xfrm>
            <a:off x="1514476" y="1184470"/>
            <a:ext cx="4581524" cy="4489060"/>
          </a:xfrm>
        </p:spPr>
        <p:txBody>
          <a:bodyPr anchor="ctr"/>
          <a:lstStyle/>
          <a:p>
            <a:pPr marL="342900" indent="-342900">
              <a:lnSpc>
                <a:spcPct val="150000"/>
              </a:lnSpc>
              <a:buFont typeface="Arial" panose="020B0604020202020204" pitchFamily="34" charset="0"/>
              <a:buChar char="•"/>
            </a:pPr>
            <a:r>
              <a:rPr lang="en-GB" sz="3200" b="0" dirty="0"/>
              <a:t>git add</a:t>
            </a:r>
          </a:p>
          <a:p>
            <a:pPr marL="342900" indent="-342900">
              <a:lnSpc>
                <a:spcPct val="150000"/>
              </a:lnSpc>
              <a:buFont typeface="Arial" panose="020B0604020202020204" pitchFamily="34" charset="0"/>
              <a:buChar char="•"/>
            </a:pPr>
            <a:r>
              <a:rPr lang="en-GB" sz="3200" dirty="0"/>
              <a:t>git status</a:t>
            </a:r>
          </a:p>
          <a:p>
            <a:pPr marL="342900" indent="-342900">
              <a:lnSpc>
                <a:spcPct val="150000"/>
              </a:lnSpc>
              <a:buFont typeface="Arial" panose="020B0604020202020204" pitchFamily="34" charset="0"/>
              <a:buChar char="•"/>
            </a:pPr>
            <a:r>
              <a:rPr lang="en-GB" sz="3200" b="0" dirty="0"/>
              <a:t>git log</a:t>
            </a:r>
          </a:p>
        </p:txBody>
      </p:sp>
      <p:sp>
        <p:nvSpPr>
          <p:cNvPr id="5" name="Content Placeholder 4">
            <a:extLst>
              <a:ext uri="{FF2B5EF4-FFF2-40B4-BE49-F238E27FC236}">
                <a16:creationId xmlns:a16="http://schemas.microsoft.com/office/drawing/2014/main" id="{B60253A5-2B6C-4943-8298-E8E6EE97DA61}"/>
              </a:ext>
            </a:extLst>
          </p:cNvPr>
          <p:cNvSpPr>
            <a:spLocks noGrp="1"/>
          </p:cNvSpPr>
          <p:nvPr>
            <p:ph sz="quarter" idx="11"/>
          </p:nvPr>
        </p:nvSpPr>
        <p:spPr>
          <a:xfrm>
            <a:off x="6240016" y="1218236"/>
            <a:ext cx="4703660" cy="4421528"/>
          </a:xfrm>
        </p:spPr>
        <p:txBody>
          <a:bodyPr anchor="ctr"/>
          <a:lstStyle/>
          <a:p>
            <a:pPr marL="342900" indent="-342900">
              <a:lnSpc>
                <a:spcPct val="150000"/>
              </a:lnSpc>
              <a:buFont typeface="Arial" panose="020B0604020202020204" pitchFamily="34" charset="0"/>
              <a:buChar char="•"/>
            </a:pPr>
            <a:r>
              <a:rPr lang="en-GB" sz="3200" dirty="0"/>
              <a:t>git commit</a:t>
            </a:r>
          </a:p>
          <a:p>
            <a:pPr marL="342900" indent="-342900">
              <a:lnSpc>
                <a:spcPct val="150000"/>
              </a:lnSpc>
              <a:buFont typeface="Arial" panose="020B0604020202020204" pitchFamily="34" charset="0"/>
              <a:buChar char="•"/>
            </a:pPr>
            <a:r>
              <a:rPr lang="en-GB" sz="3200" b="0" dirty="0"/>
              <a:t>git branch</a:t>
            </a:r>
          </a:p>
          <a:p>
            <a:pPr marL="342900" indent="-342900">
              <a:lnSpc>
                <a:spcPct val="150000"/>
              </a:lnSpc>
              <a:buFont typeface="Arial" panose="020B0604020202020204" pitchFamily="34" charset="0"/>
              <a:buChar char="•"/>
            </a:pPr>
            <a:r>
              <a:rPr lang="en-GB" sz="3200" b="0" dirty="0"/>
              <a:t>git checkout</a:t>
            </a:r>
          </a:p>
        </p:txBody>
      </p:sp>
    </p:spTree>
    <p:extLst>
      <p:ext uri="{BB962C8B-B14F-4D97-AF65-F5344CB8AC3E}">
        <p14:creationId xmlns:p14="http://schemas.microsoft.com/office/powerpoint/2010/main" val="113969298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NRSTYLE" val="1"/>
</p:tagLst>
</file>

<file path=ppt/tags/tag2.xml><?xml version="1.0" encoding="utf-8"?>
<p:tagLst xmlns:a="http://schemas.openxmlformats.org/drawingml/2006/main" xmlns:r="http://schemas.openxmlformats.org/officeDocument/2006/relationships" xmlns:p="http://schemas.openxmlformats.org/presentationml/2006/main">
  <p:tag name="RNRSTYLE" val="1"/>
</p:tagLst>
</file>

<file path=ppt/tags/tag3.xml><?xml version="1.0" encoding="utf-8"?>
<p:tagLst xmlns:a="http://schemas.openxmlformats.org/drawingml/2006/main" xmlns:r="http://schemas.openxmlformats.org/officeDocument/2006/relationships" xmlns:p="http://schemas.openxmlformats.org/presentationml/2006/main">
  <p:tag name="RNRSTYLE" val="1"/>
</p:tagLst>
</file>

<file path=ppt/tags/tag4.xml><?xml version="1.0" encoding="utf-8"?>
<p:tagLst xmlns:a="http://schemas.openxmlformats.org/drawingml/2006/main" xmlns:r="http://schemas.openxmlformats.org/officeDocument/2006/relationships" xmlns:p="http://schemas.openxmlformats.org/presentationml/2006/main">
  <p:tag name="RNRSTYLE" val="1"/>
</p:tagLst>
</file>

<file path=ppt/theme/theme1.xml><?xml version="1.0" encoding="utf-8"?>
<a:theme xmlns:a="http://schemas.openxmlformats.org/drawingml/2006/main" name="Global">
  <a:themeElements>
    <a:clrScheme name="Custom 1">
      <a:dk1>
        <a:srgbClr val="75787B"/>
      </a:dk1>
      <a:lt1>
        <a:srgbClr val="FFFFFF"/>
      </a:lt1>
      <a:dk2>
        <a:srgbClr val="003349"/>
      </a:dk2>
      <a:lt2>
        <a:srgbClr val="EEEEED"/>
      </a:lt2>
      <a:accent1>
        <a:srgbClr val="00DC01"/>
      </a:accent1>
      <a:accent2>
        <a:srgbClr val="004B87"/>
      </a:accent2>
      <a:accent3>
        <a:srgbClr val="230E60"/>
      </a:accent3>
      <a:accent4>
        <a:srgbClr val="8246AF"/>
      </a:accent4>
      <a:accent5>
        <a:srgbClr val="CE0058"/>
      </a:accent5>
      <a:accent6>
        <a:srgbClr val="A7A8AA"/>
      </a:accent6>
      <a:hlink>
        <a:srgbClr val="CE0058"/>
      </a:hlink>
      <a:folHlink>
        <a:srgbClr val="004B87"/>
      </a:folHlink>
    </a:clrScheme>
    <a:fontScheme name="Sag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4"/>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1D4CEE9-D52A-6C45-9CC1-330C98DF8888}" vid="{F0233AB3-83CA-1C41-926E-3FA0AA167C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449B98E6F7C5438360983E85E0F071" ma:contentTypeVersion="6" ma:contentTypeDescription="Create a new document." ma:contentTypeScope="" ma:versionID="ed3e9f6760ef2724cd5bc712db50e328">
  <xsd:schema xmlns:xsd="http://www.w3.org/2001/XMLSchema" xmlns:xs="http://www.w3.org/2001/XMLSchema" xmlns:p="http://schemas.microsoft.com/office/2006/metadata/properties" xmlns:ns2="9d8d116b-1400-473b-bab2-da103f656a72" xmlns:ns3="98e75441-01c3-43f8-8637-21c6acb9e230" targetNamespace="http://schemas.microsoft.com/office/2006/metadata/properties" ma:root="true" ma:fieldsID="75855cd2ca2a7b05082f2145f98b37c2" ns2:_="" ns3:_="">
    <xsd:import namespace="9d8d116b-1400-473b-bab2-da103f656a72"/>
    <xsd:import namespace="98e75441-01c3-43f8-8637-21c6acb9e2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8d116b-1400-473b-bab2-da103f656a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e75441-01c3-43f8-8637-21c6acb9e2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892FEB-1F8C-4991-A2A5-4AEBEAF00F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8d116b-1400-473b-bab2-da103f656a72"/>
    <ds:schemaRef ds:uri="98e75441-01c3-43f8-8637-21c6acb9e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628102-8DA4-4A75-8354-C393A618621E}">
  <ds:schemaRefs>
    <ds:schemaRef ds:uri="http://schemas.microsoft.com/sharepoint/v3/contenttype/forms"/>
  </ds:schemaRefs>
</ds:datastoreItem>
</file>

<file path=customXml/itemProps3.xml><?xml version="1.0" encoding="utf-8"?>
<ds:datastoreItem xmlns:ds="http://schemas.openxmlformats.org/officeDocument/2006/customXml" ds:itemID="{808D141E-90D3-4F8F-B7D3-4F6AE0BFD31C}">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98e75441-01c3-43f8-8637-21c6acb9e230"/>
    <ds:schemaRef ds:uri="http://purl.org/dc/elements/1.1/"/>
    <ds:schemaRef ds:uri="http://schemas.microsoft.com/office/2006/metadata/properties"/>
    <ds:schemaRef ds:uri="9d8d116b-1400-473b-bab2-da103f656a7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824</TotalTime>
  <Words>1740</Words>
  <Application>Microsoft Macintosh PowerPoint</Application>
  <PresentationFormat>Widescreen</PresentationFormat>
  <Paragraphs>390</Paragraphs>
  <Slides>32</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Cascadia Code</vt:lpstr>
      <vt:lpstr>FuraCode Nerd Font Mono</vt:lpstr>
      <vt:lpstr>Gotham Book</vt:lpstr>
      <vt:lpstr>Helvetica</vt:lpstr>
      <vt:lpstr>Impact</vt:lpstr>
      <vt:lpstr>Lucida Grande</vt:lpstr>
      <vt:lpstr>Global</vt:lpstr>
      <vt:lpstr>PowerPoint Presentation</vt:lpstr>
      <vt:lpstr>Who am I?</vt:lpstr>
      <vt:lpstr>Agenda</vt:lpstr>
      <vt:lpstr>What is git?</vt:lpstr>
      <vt:lpstr>What is git in sensible English?</vt:lpstr>
      <vt:lpstr>What is GitOps?</vt:lpstr>
      <vt:lpstr>git vs GitHub</vt:lpstr>
      <vt:lpstr>Why git?</vt:lpstr>
      <vt:lpstr>The Basic git Commands </vt:lpstr>
      <vt:lpstr>Create your first git Repository</vt:lpstr>
      <vt:lpstr>Add Your Scripts</vt:lpstr>
      <vt:lpstr>Show Status</vt:lpstr>
      <vt:lpstr>Stage Your Changes</vt:lpstr>
      <vt:lpstr>Committing Changes</vt:lpstr>
      <vt:lpstr>What is each command doing?</vt:lpstr>
      <vt:lpstr>Using git log to See Our Commits</vt:lpstr>
      <vt:lpstr>Branching</vt:lpstr>
      <vt:lpstr>Branching</vt:lpstr>
      <vt:lpstr>Branching</vt:lpstr>
      <vt:lpstr>Create a new branch</vt:lpstr>
      <vt:lpstr>Create a new branch</vt:lpstr>
      <vt:lpstr>Add Additional Scripts</vt:lpstr>
      <vt:lpstr>Stage Changes in the Index</vt:lpstr>
      <vt:lpstr>Committing Changes to Local Repository</vt:lpstr>
      <vt:lpstr>The Basic Workflow</vt:lpstr>
      <vt:lpstr>Quick Demo</vt:lpstr>
      <vt:lpstr>So what’s this GitOps</vt:lpstr>
      <vt:lpstr>What is GitOps?</vt:lpstr>
      <vt:lpstr>What you need for GitOps</vt:lpstr>
      <vt:lpstr>But Why? - The Benefits</vt:lpstr>
      <vt:lpstr>Getting Started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 Miller</dc:creator>
  <cp:lastModifiedBy>Brett Miller</cp:lastModifiedBy>
  <cp:revision>1</cp:revision>
  <dcterms:created xsi:type="dcterms:W3CDTF">2020-10-09T21:30:20Z</dcterms:created>
  <dcterms:modified xsi:type="dcterms:W3CDTF">2020-10-10T11:15:04Z</dcterms:modified>
</cp:coreProperties>
</file>